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8"/>
  </p:notesMasterIdLst>
  <p:sldIdLst>
    <p:sldId id="257" r:id="rId3"/>
    <p:sldId id="291" r:id="rId4"/>
    <p:sldId id="297" r:id="rId5"/>
    <p:sldId id="292" r:id="rId6"/>
    <p:sldId id="293" r:id="rId7"/>
    <p:sldId id="294" r:id="rId8"/>
    <p:sldId id="298" r:id="rId9"/>
    <p:sldId id="301" r:id="rId10"/>
    <p:sldId id="302" r:id="rId11"/>
    <p:sldId id="303" r:id="rId12"/>
    <p:sldId id="304" r:id="rId13"/>
    <p:sldId id="306" r:id="rId14"/>
    <p:sldId id="295" r:id="rId15"/>
    <p:sldId id="296" r:id="rId16"/>
    <p:sldId id="283"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3335"/>
    <a:srgbClr val="C00000"/>
    <a:srgbClr val="8C15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1" autoAdjust="0"/>
    <p:restoredTop sz="95902" autoAdjust="0"/>
  </p:normalViewPr>
  <p:slideViewPr>
    <p:cSldViewPr snapToGrid="0">
      <p:cViewPr>
        <p:scale>
          <a:sx n="83" d="100"/>
          <a:sy n="83" d="100"/>
        </p:scale>
        <p:origin x="540" y="3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9C02BE-EDCD-4EC4-ABCC-82B97A49A8A1}" type="datetimeFigureOut">
              <a:rPr lang="zh-CN" altLang="en-US" smtClean="0"/>
              <a:t>2024/4/16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04BA93-782A-4C96-A9F6-75FAE12E363A}" type="slidenum">
              <a:rPr lang="zh-CN" altLang="en-US" smtClean="0"/>
              <a:t>‹#›</a:t>
            </a:fld>
            <a:endParaRPr lang="zh-CN" altLang="en-US"/>
          </a:p>
        </p:txBody>
      </p:sp>
    </p:spTree>
    <p:extLst>
      <p:ext uri="{BB962C8B-B14F-4D97-AF65-F5344CB8AC3E}">
        <p14:creationId xmlns:p14="http://schemas.microsoft.com/office/powerpoint/2010/main" val="1237706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5"/>
          </p:nvPr>
        </p:nvSpPr>
        <p:spPr/>
        <p:txBody>
          <a:bodyPr/>
          <a:lstStyle/>
          <a:p>
            <a:r>
              <a:rPr lang="zh-CN" altLang="en-US"/>
              <a:t>2</a:t>
            </a:r>
          </a:p>
        </p:txBody>
      </p:sp>
    </p:spTree>
    <p:extLst>
      <p:ext uri="{BB962C8B-B14F-4D97-AF65-F5344CB8AC3E}">
        <p14:creationId xmlns:p14="http://schemas.microsoft.com/office/powerpoint/2010/main" val="4151376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solidFill>
                  <a:prstClr val="black">
                    <a:lumMod val="75000"/>
                    <a:lumOff val="25000"/>
                  </a:prstClr>
                </a:solidFill>
                <a:latin typeface="Arial"/>
              </a:rPr>
              <a:t>In </a:t>
            </a:r>
            <a:r>
              <a:rPr kumimoji="0" lang="en-US" altLang="zh-CN" sz="1200" b="0" i="0" u="none" strike="noStrike" kern="1200" cap="none" spc="0" normalizeH="0" noProof="0" dirty="0">
                <a:ln>
                  <a:noFill/>
                </a:ln>
                <a:solidFill>
                  <a:sysClr val="windowText" lastClr="000000">
                    <a:lumMod val="75000"/>
                    <a:lumOff val="25000"/>
                  </a:sysClr>
                </a:solidFill>
                <a:effectLst/>
                <a:uLnTx/>
                <a:uFillTx/>
                <a:cs typeface="+mn-cs"/>
              </a:rPr>
              <a:t>the digital age, we are surrounded by an ever-increasing amount of information, from research papers to digital documents, and from online articles to video transcripts. </a:t>
            </a:r>
          </a:p>
          <a:p>
            <a:endParaRPr kumimoji="0" lang="en-US" sz="1200" b="0" i="0" u="none" strike="noStrike" kern="1200" cap="none" spc="0" normalizeH="0" noProof="0" dirty="0">
              <a:ln>
                <a:noFill/>
              </a:ln>
              <a:solidFill>
                <a:sysClr val="windowText" lastClr="000000">
                  <a:lumMod val="75000"/>
                  <a:lumOff val="25000"/>
                </a:sysClr>
              </a:solidFill>
              <a:effectLst/>
              <a:uLnTx/>
              <a:uFillTx/>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noProof="0" dirty="0">
                <a:ln>
                  <a:noFill/>
                </a:ln>
                <a:solidFill>
                  <a:sysClr val="windowText" lastClr="000000">
                    <a:lumMod val="75000"/>
                    <a:lumOff val="25000"/>
                  </a:sysClr>
                </a:solidFill>
                <a:effectLst/>
                <a:uLnTx/>
                <a:uFillTx/>
                <a:cs typeface="+mn-cs"/>
              </a:rPr>
              <a:t>As the volume of data grows exponentially, the challenge of </a:t>
            </a:r>
            <a:r>
              <a:rPr kumimoji="0" lang="en-US" altLang="zh-CN" sz="1200" i="0" u="none" strike="noStrike" kern="1200" cap="none" spc="0" normalizeH="0" noProof="0" dirty="0">
                <a:ln>
                  <a:noFill/>
                </a:ln>
                <a:solidFill>
                  <a:sysClr val="windowText" lastClr="000000">
                    <a:lumMod val="75000"/>
                    <a:lumOff val="25000"/>
                  </a:sysClr>
                </a:solidFill>
                <a:effectLst/>
                <a:uLnTx/>
                <a:uFillTx/>
                <a:cs typeface="+mn-cs"/>
              </a:rPr>
              <a:t>managing and extracting meaningful insights from this wealth of information </a:t>
            </a:r>
            <a:r>
              <a:rPr kumimoji="0" lang="en-US" altLang="zh-CN" sz="1200" b="0" i="0" u="none" strike="noStrike" kern="1200" cap="none" spc="0" normalizeH="0" noProof="0" dirty="0">
                <a:ln>
                  <a:noFill/>
                </a:ln>
                <a:solidFill>
                  <a:sysClr val="windowText" lastClr="000000">
                    <a:lumMod val="75000"/>
                    <a:lumOff val="25000"/>
                  </a:sysClr>
                </a:solidFill>
                <a:effectLst/>
                <a:uLnTx/>
                <a:uFillTx/>
                <a:cs typeface="+mn-cs"/>
              </a:rPr>
              <a:t>becomes increasingly daunting. Traditional knowledge management methods, such as manual categorization and keyword-based searches, are no longer sufficient to meet our needs for efficiency and accuracy.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noProof="0" dirty="0">
                <a:ln>
                  <a:noFill/>
                </a:ln>
                <a:solidFill>
                  <a:sysClr val="windowText" lastClr="000000">
                    <a:lumMod val="75000"/>
                    <a:lumOff val="25000"/>
                  </a:sysClr>
                </a:solidFill>
                <a:effectLst/>
                <a:uLnTx/>
                <a:uFillTx/>
                <a:cs typeface="+mn-cs"/>
              </a:rPr>
              <a:t>For example, have you had the experience of remembering something you must have read it somewhere within several days on your computer, bust just cannot find it?</a:t>
            </a:r>
          </a:p>
          <a:p>
            <a:endParaRPr lang="en-US" dirty="0"/>
          </a:p>
        </p:txBody>
      </p:sp>
      <p:sp>
        <p:nvSpPr>
          <p:cNvPr id="4" name="Slide Number Placeholder 3"/>
          <p:cNvSpPr>
            <a:spLocks noGrp="1"/>
          </p:cNvSpPr>
          <p:nvPr>
            <p:ph type="sldNum" sz="quarter" idx="5"/>
          </p:nvPr>
        </p:nvSpPr>
        <p:spPr/>
        <p:txBody>
          <a:bodyPr/>
          <a:lstStyle/>
          <a:p>
            <a:fld id="{A004BA93-782A-4C96-A9F6-75FAE12E363A}" type="slidenum">
              <a:rPr lang="zh-CN" altLang="en-US" smtClean="0"/>
              <a:t>2</a:t>
            </a:fld>
            <a:endParaRPr lang="zh-CN" altLang="en-US"/>
          </a:p>
        </p:txBody>
      </p:sp>
    </p:spTree>
    <p:extLst>
      <p:ext uri="{BB962C8B-B14F-4D97-AF65-F5344CB8AC3E}">
        <p14:creationId xmlns:p14="http://schemas.microsoft.com/office/powerpoint/2010/main" val="3379644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modern educational landscape, students are often overwhelmed by the sheer volume of information available to them. This abundance of resources, while potentially beneficial, can also lead to a significant amount of time wasted on searching for the most relevant and accurate materials. To address this issue, constructing a comprehensive database tailored to their academic needs can be an invaluable tool for students.</a:t>
            </a:r>
          </a:p>
          <a:p>
            <a:endParaRPr lang="en-US" dirty="0"/>
          </a:p>
          <a:p>
            <a:r>
              <a:rPr lang="en-US" dirty="0"/>
              <a:t>This database would serve as a centralized hub of knowledge, organizing information by subject, topic, and subcategory, allowing students to quickly and efficiently access the materials they need. By reducing the time spent searching, students can allocate more of their valuable study time to comprehension and retention. This not only streamlines the research process but also enhances the overall learning experience.</a:t>
            </a:r>
          </a:p>
          <a:p>
            <a:endParaRPr lang="en-US" dirty="0"/>
          </a:p>
          <a:p>
            <a:r>
              <a:rPr lang="en-US" dirty="0"/>
              <a:t>Furthermore, a well-structured database can facilitate the discovery of new connections between topics. As students explore different subjects within the database, they may encounter related concepts or cross-disciplinary links that they might not have encountered otherwise. This interconnectedness can spark curiosity and inspire a more holistic understanding of the material, fostering a deeper engagement with the subjects they are studying.</a:t>
            </a:r>
          </a:p>
          <a:p>
            <a:endParaRPr lang="en-US" dirty="0"/>
          </a:p>
          <a:p>
            <a:r>
              <a:rPr lang="en-US" dirty="0"/>
              <a:t>For instance, a student researching Newton's laws of motion in a physics class might discover connections to the history of science, learning about the historical context in which these laws were developed. This could lead to a more nuanced understanding of both the scientific concepts and their impact on the broader development of scientific thought.</a:t>
            </a:r>
          </a:p>
          <a:p>
            <a:endParaRPr lang="en-US" dirty="0"/>
          </a:p>
          <a:p>
            <a:r>
              <a:rPr lang="en-US" dirty="0"/>
              <a:t>In conclusion, by creating a tailored database for their educational needs, students can minimize time wasted on fruitless searches and maximize their learning potential. This tool not only saves time but also encourages a more integrated approach to learning, fostering a richer educational experience that values both depth and breadth of knowledge.</a:t>
            </a:r>
          </a:p>
          <a:p>
            <a:endParaRPr lang="en-US" dirty="0"/>
          </a:p>
        </p:txBody>
      </p:sp>
      <p:sp>
        <p:nvSpPr>
          <p:cNvPr id="4" name="Slide Number Placeholder 3"/>
          <p:cNvSpPr>
            <a:spLocks noGrp="1"/>
          </p:cNvSpPr>
          <p:nvPr>
            <p:ph type="sldNum" sz="quarter" idx="5"/>
          </p:nvPr>
        </p:nvSpPr>
        <p:spPr/>
        <p:txBody>
          <a:bodyPr/>
          <a:lstStyle/>
          <a:p>
            <a:fld id="{A004BA93-782A-4C96-A9F6-75FAE12E363A}" type="slidenum">
              <a:rPr lang="zh-CN" altLang="en-US" smtClean="0"/>
              <a:t>3</a:t>
            </a:fld>
            <a:endParaRPr lang="zh-CN" altLang="en-US"/>
          </a:p>
        </p:txBody>
      </p:sp>
    </p:spTree>
    <p:extLst>
      <p:ext uri="{BB962C8B-B14F-4D97-AF65-F5344CB8AC3E}">
        <p14:creationId xmlns:p14="http://schemas.microsoft.com/office/powerpoint/2010/main" val="3998617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is designed to assist users in managing and leveraging their digital information more effectively. Here's what our model can do:</a:t>
            </a:r>
          </a:p>
          <a:p>
            <a:r>
              <a:rPr lang="en-US" dirty="0"/>
              <a:t>**Learning &amp; Managing:**</a:t>
            </a:r>
          </a:p>
          <a:p>
            <a:r>
              <a:rPr lang="en-US" dirty="0"/>
              <a:t>- **Learn and Understand Content:** Our model can process and understand various types of digital content, such as documents, articles, and reports, stored within your computer.</a:t>
            </a:r>
          </a:p>
          <a:p>
            <a:r>
              <a:rPr lang="en-US" dirty="0"/>
              <a:t>- **Summarize Content:** It can create summaries of the content, distilling the information into a more concise form that retains the core message and main points.</a:t>
            </a:r>
          </a:p>
          <a:p>
            <a:r>
              <a:rPr lang="en-US" dirty="0"/>
              <a:t>- **Extract Key Features:** Our model identifies and extracts key features from the content, which can include important concepts, names, dates, and other critical details.</a:t>
            </a:r>
          </a:p>
          <a:p>
            <a:r>
              <a:rPr lang="en-US" dirty="0"/>
              <a:t>- **Assign Tags:** It can assign tags to the content based on the extracted features, making it easier to categorize and retrieve information when needed.</a:t>
            </a:r>
          </a:p>
          <a:p>
            <a:r>
              <a:rPr lang="en-US" dirty="0"/>
              <a:t>- **Build a Database with Hierarchy:** The model helps in organizing the content into a structured database that has a clear hierarchy, allowing for efficient storage and retrieval of information.</a:t>
            </a:r>
          </a:p>
          <a:p>
            <a:r>
              <a:rPr lang="en-US" dirty="0"/>
              <a:t>**Data Searching:**</a:t>
            </a:r>
          </a:p>
          <a:p>
            <a:r>
              <a:rPr lang="en-US" dirty="0"/>
              <a:t>- **Search Data and Location:** Users can search for specific data and its location on their computer by providing descriptions or using keywords. The model will utilize the tags and hierarchy established in the database to quickly locate the relevant information.</a:t>
            </a:r>
          </a:p>
          <a:p>
            <a:r>
              <a:rPr lang="en-US" dirty="0"/>
              <a:t>**Question Answering:**</a:t>
            </a:r>
          </a:p>
          <a:p>
            <a:r>
              <a:rPr lang="en-US" dirty="0"/>
              <a:t>- **Answer Questions:** Our model can answer questions based on the data stored in the computer. By using natural language processing, it understands user queries and provides accurate answers drawn from the content in the database.</a:t>
            </a:r>
          </a:p>
          <a:p>
            <a:r>
              <a:rPr lang="en-US" dirty="0"/>
              <a:t>By leveraging these capabilities, our model serves as a powerful tool for knowledge management, facilitating faster access to information, enhancing learning, and supporting decision-making processes. It's like having a virtual assistant that not only understands your data but also helps you keep it organized and at your fingertips.</a:t>
            </a:r>
          </a:p>
          <a:p>
            <a:endParaRPr lang="en-US" dirty="0"/>
          </a:p>
        </p:txBody>
      </p:sp>
      <p:sp>
        <p:nvSpPr>
          <p:cNvPr id="4" name="Slide Number Placeholder 3"/>
          <p:cNvSpPr>
            <a:spLocks noGrp="1"/>
          </p:cNvSpPr>
          <p:nvPr>
            <p:ph type="sldNum" sz="quarter" idx="5"/>
          </p:nvPr>
        </p:nvSpPr>
        <p:spPr/>
        <p:txBody>
          <a:bodyPr/>
          <a:lstStyle/>
          <a:p>
            <a:fld id="{A004BA93-782A-4C96-A9F6-75FAE12E363A}" type="slidenum">
              <a:rPr lang="zh-CN" altLang="en-US" smtClean="0"/>
              <a:t>4</a:t>
            </a:fld>
            <a:endParaRPr lang="zh-CN" altLang="en-US"/>
          </a:p>
        </p:txBody>
      </p:sp>
    </p:spTree>
    <p:extLst>
      <p:ext uri="{BB962C8B-B14F-4D97-AF65-F5344CB8AC3E}">
        <p14:creationId xmlns:p14="http://schemas.microsoft.com/office/powerpoint/2010/main" val="1357770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1F2328"/>
                </a:solidFill>
                <a:effectLst/>
                <a:latin typeface="-apple-system"/>
              </a:rPr>
              <a:t>Firstly, we face the monumental task of handling an enormous volume of data. We’re talking about contents that can reach several gigabytes in size. This presents a significant challenge as the model must be capable of processing and understanding this vast amount of information.</a:t>
            </a:r>
          </a:p>
          <a:p>
            <a:pPr algn="l" fontAlgn="base"/>
            <a:r>
              <a:rPr lang="en-US" b="0" i="0" dirty="0">
                <a:solidFill>
                  <a:srgbClr val="1F2328"/>
                </a:solidFill>
                <a:effectLst/>
                <a:latin typeface="-apple-system"/>
              </a:rPr>
              <a:t>Secondly, the diversity of formats adds another layer of complexity. We’re not just dealing with text; we’re talking about videos, books, audios, and more. Each format requires a different approach to extraction and comprehension, demanding versatility and adaptability from our AI model.</a:t>
            </a:r>
          </a:p>
          <a:p>
            <a:pPr algn="l" fontAlgn="base"/>
            <a:r>
              <a:rPr lang="en-US" b="0" i="0" dirty="0">
                <a:solidFill>
                  <a:srgbClr val="1F2328"/>
                </a:solidFill>
                <a:effectLst/>
                <a:latin typeface="-apple-system"/>
              </a:rPr>
              <a:t>Lastly, we’re faced with a critical trade-off: the need for both high speed and accuracy. It’s not enough for our model to be quick; it must also be precise. Users expect timely responses that are not only fast but also reliable and informative.</a:t>
            </a:r>
          </a:p>
          <a:p>
            <a:endParaRPr lang="en-US" dirty="0"/>
          </a:p>
        </p:txBody>
      </p:sp>
      <p:sp>
        <p:nvSpPr>
          <p:cNvPr id="4" name="Slide Number Placeholder 3"/>
          <p:cNvSpPr>
            <a:spLocks noGrp="1"/>
          </p:cNvSpPr>
          <p:nvPr>
            <p:ph type="sldNum" sz="quarter" idx="5"/>
          </p:nvPr>
        </p:nvSpPr>
        <p:spPr/>
        <p:txBody>
          <a:bodyPr/>
          <a:lstStyle/>
          <a:p>
            <a:fld id="{A004BA93-782A-4C96-A9F6-75FAE12E363A}" type="slidenum">
              <a:rPr lang="zh-CN" altLang="en-US" smtClean="0"/>
              <a:t>5</a:t>
            </a:fld>
            <a:endParaRPr lang="zh-CN" altLang="en-US"/>
          </a:p>
        </p:txBody>
      </p:sp>
    </p:spTree>
    <p:extLst>
      <p:ext uri="{BB962C8B-B14F-4D97-AF65-F5344CB8AC3E}">
        <p14:creationId xmlns:p14="http://schemas.microsoft.com/office/powerpoint/2010/main" val="228933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04BA93-782A-4C96-A9F6-75FAE12E363A}" type="slidenum">
              <a:rPr lang="zh-CN" altLang="en-US" smtClean="0"/>
              <a:t>6</a:t>
            </a:fld>
            <a:endParaRPr lang="zh-CN" altLang="en-US"/>
          </a:p>
        </p:txBody>
      </p:sp>
    </p:spTree>
    <p:extLst>
      <p:ext uri="{BB962C8B-B14F-4D97-AF65-F5344CB8AC3E}">
        <p14:creationId xmlns:p14="http://schemas.microsoft.com/office/powerpoint/2010/main" val="2342197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04BA93-782A-4C96-A9F6-75FAE12E363A}" type="slidenum">
              <a:rPr lang="zh-CN" altLang="en-US" smtClean="0"/>
              <a:t>13</a:t>
            </a:fld>
            <a:endParaRPr lang="zh-CN" altLang="en-US"/>
          </a:p>
        </p:txBody>
      </p:sp>
    </p:spTree>
    <p:extLst>
      <p:ext uri="{BB962C8B-B14F-4D97-AF65-F5344CB8AC3E}">
        <p14:creationId xmlns:p14="http://schemas.microsoft.com/office/powerpoint/2010/main" val="2961422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5"/>
          </p:nvPr>
        </p:nvSpPr>
        <p:spPr/>
        <p:txBody>
          <a:bodyPr/>
          <a:lstStyle/>
          <a:p>
            <a:pPr marL="0" marR="0" lvl="0" indent="0" algn="r" defTabSz="914400" rtl="0" eaLnBrk="1" fontAlgn="auto" latinLnBrk="0" hangingPunct="1">
              <a:lnSpc>
                <a:spcPct val="100000"/>
              </a:lnSpc>
              <a:spcBef>
                <a:spcPts val="0"/>
              </a:spcBef>
              <a:spcAft>
                <a:spcPts val="0"/>
              </a:spcAft>
              <a:buNone/>
              <a:defRPr/>
            </a:pPr>
            <a:r>
              <a:rPr kumimoji="0" lang="zh-CN" altLang="en-US" sz="1200" b="0" i="0" u="none" strike="noStrike" kern="1200" cap="none" spc="0" normalizeH="0" noProof="0">
                <a:ln>
                  <a:noFill/>
                </a:ln>
                <a:solidFill>
                  <a:prstClr val="black"/>
                </a:solidFill>
                <a:effectLst/>
                <a:uLnTx/>
                <a:uFillTx/>
                <a:cs typeface="+mn-cs"/>
              </a:rPr>
              <a:t>29</a:t>
            </a:r>
          </a:p>
        </p:txBody>
      </p:sp>
    </p:spTree>
    <p:extLst>
      <p:ext uri="{BB962C8B-B14F-4D97-AF65-F5344CB8AC3E}">
        <p14:creationId xmlns:p14="http://schemas.microsoft.com/office/powerpoint/2010/main" val="3571729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F41C02-2D02-414D-A97B-2263C84AD8C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201C13-7ECC-4767-AD82-CD219A275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F40E8FC-A673-44FA-AF40-B176B1BB5EB1}"/>
              </a:ext>
            </a:extLst>
          </p:cNvPr>
          <p:cNvSpPr>
            <a:spLocks noGrp="1"/>
          </p:cNvSpPr>
          <p:nvPr>
            <p:ph type="dt" sz="half" idx="10"/>
          </p:nvPr>
        </p:nvSpPr>
        <p:spPr/>
        <p:txBody>
          <a:bodyPr/>
          <a:lstStyle/>
          <a:p>
            <a:fld id="{CCEC6AF6-5D85-4AD2-B3D4-79C8979C95DC}" type="datetimeFigureOut">
              <a:rPr lang="zh-CN" altLang="en-US" smtClean="0"/>
              <a:t>2024/4/16</a:t>
            </a:fld>
            <a:endParaRPr lang="zh-CN" altLang="en-US"/>
          </a:p>
        </p:txBody>
      </p:sp>
      <p:sp>
        <p:nvSpPr>
          <p:cNvPr id="5" name="页脚占位符 4">
            <a:extLst>
              <a:ext uri="{FF2B5EF4-FFF2-40B4-BE49-F238E27FC236}">
                <a16:creationId xmlns:a16="http://schemas.microsoft.com/office/drawing/2014/main" id="{E5D8905F-231C-4817-AC55-C59F644F6C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8B5E92-0C68-446C-BCD7-6CA96EEA90AB}"/>
              </a:ext>
            </a:extLst>
          </p:cNvPr>
          <p:cNvSpPr>
            <a:spLocks noGrp="1"/>
          </p:cNvSpPr>
          <p:nvPr>
            <p:ph type="sldNum" sz="quarter" idx="12"/>
          </p:nvPr>
        </p:nvSpPr>
        <p:spPr/>
        <p:txBody>
          <a:bodyPr/>
          <a:lstStyle/>
          <a:p>
            <a:fld id="{02458C5B-8CE6-4851-AF6C-DED5A7E7A1A4}" type="slidenum">
              <a:rPr lang="zh-CN" altLang="en-US" smtClean="0"/>
              <a:t>‹#›</a:t>
            </a:fld>
            <a:endParaRPr lang="zh-CN" altLang="en-US"/>
          </a:p>
        </p:txBody>
      </p:sp>
    </p:spTree>
    <p:extLst>
      <p:ext uri="{BB962C8B-B14F-4D97-AF65-F5344CB8AC3E}">
        <p14:creationId xmlns:p14="http://schemas.microsoft.com/office/powerpoint/2010/main" val="3967801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38A2E7-BF02-4A50-9AF5-CBFB18049C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E5EB1B6-D709-457F-B4D4-1CDFEAEF4BC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D7B593F-A48D-4794-A11C-89010B3D49BA}"/>
              </a:ext>
            </a:extLst>
          </p:cNvPr>
          <p:cNvSpPr>
            <a:spLocks noGrp="1"/>
          </p:cNvSpPr>
          <p:nvPr>
            <p:ph type="dt" sz="half" idx="10"/>
          </p:nvPr>
        </p:nvSpPr>
        <p:spPr/>
        <p:txBody>
          <a:bodyPr/>
          <a:lstStyle/>
          <a:p>
            <a:fld id="{CCEC6AF6-5D85-4AD2-B3D4-79C8979C95DC}" type="datetimeFigureOut">
              <a:rPr lang="zh-CN" altLang="en-US" smtClean="0"/>
              <a:t>2024/4/16</a:t>
            </a:fld>
            <a:endParaRPr lang="zh-CN" altLang="en-US"/>
          </a:p>
        </p:txBody>
      </p:sp>
      <p:sp>
        <p:nvSpPr>
          <p:cNvPr id="5" name="页脚占位符 4">
            <a:extLst>
              <a:ext uri="{FF2B5EF4-FFF2-40B4-BE49-F238E27FC236}">
                <a16:creationId xmlns:a16="http://schemas.microsoft.com/office/drawing/2014/main" id="{4BA00018-9B1B-4DBD-A724-060DD6831A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A33DA8-F973-4E9F-8319-F98F00035217}"/>
              </a:ext>
            </a:extLst>
          </p:cNvPr>
          <p:cNvSpPr>
            <a:spLocks noGrp="1"/>
          </p:cNvSpPr>
          <p:nvPr>
            <p:ph type="sldNum" sz="quarter" idx="12"/>
          </p:nvPr>
        </p:nvSpPr>
        <p:spPr/>
        <p:txBody>
          <a:bodyPr/>
          <a:lstStyle/>
          <a:p>
            <a:fld id="{02458C5B-8CE6-4851-AF6C-DED5A7E7A1A4}" type="slidenum">
              <a:rPr lang="zh-CN" altLang="en-US" smtClean="0"/>
              <a:t>‹#›</a:t>
            </a:fld>
            <a:endParaRPr lang="zh-CN" altLang="en-US"/>
          </a:p>
        </p:txBody>
      </p:sp>
    </p:spTree>
    <p:extLst>
      <p:ext uri="{BB962C8B-B14F-4D97-AF65-F5344CB8AC3E}">
        <p14:creationId xmlns:p14="http://schemas.microsoft.com/office/powerpoint/2010/main" val="2568783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64A3257-2B23-440D-8A80-188B51D297E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61E95F9-76FD-44C7-9E3A-F88A83DDB0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4466661-0521-4B77-8768-6E065418C223}"/>
              </a:ext>
            </a:extLst>
          </p:cNvPr>
          <p:cNvSpPr>
            <a:spLocks noGrp="1"/>
          </p:cNvSpPr>
          <p:nvPr>
            <p:ph type="dt" sz="half" idx="10"/>
          </p:nvPr>
        </p:nvSpPr>
        <p:spPr/>
        <p:txBody>
          <a:bodyPr/>
          <a:lstStyle/>
          <a:p>
            <a:fld id="{CCEC6AF6-5D85-4AD2-B3D4-79C8979C95DC}" type="datetimeFigureOut">
              <a:rPr lang="zh-CN" altLang="en-US" smtClean="0"/>
              <a:t>2024/4/16</a:t>
            </a:fld>
            <a:endParaRPr lang="zh-CN" altLang="en-US"/>
          </a:p>
        </p:txBody>
      </p:sp>
      <p:sp>
        <p:nvSpPr>
          <p:cNvPr id="5" name="页脚占位符 4">
            <a:extLst>
              <a:ext uri="{FF2B5EF4-FFF2-40B4-BE49-F238E27FC236}">
                <a16:creationId xmlns:a16="http://schemas.microsoft.com/office/drawing/2014/main" id="{405E09A1-6B64-489E-A0F6-C4EC01FB826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94F76E-A250-4C9D-B0F4-3A74E9C1422C}"/>
              </a:ext>
            </a:extLst>
          </p:cNvPr>
          <p:cNvSpPr>
            <a:spLocks noGrp="1"/>
          </p:cNvSpPr>
          <p:nvPr>
            <p:ph type="sldNum" sz="quarter" idx="12"/>
          </p:nvPr>
        </p:nvSpPr>
        <p:spPr/>
        <p:txBody>
          <a:bodyPr/>
          <a:lstStyle/>
          <a:p>
            <a:fld id="{02458C5B-8CE6-4851-AF6C-DED5A7E7A1A4}" type="slidenum">
              <a:rPr lang="zh-CN" altLang="en-US" smtClean="0"/>
              <a:t>‹#›</a:t>
            </a:fld>
            <a:endParaRPr lang="zh-CN" altLang="en-US"/>
          </a:p>
        </p:txBody>
      </p:sp>
    </p:spTree>
    <p:extLst>
      <p:ext uri="{BB962C8B-B14F-4D97-AF65-F5344CB8AC3E}">
        <p14:creationId xmlns:p14="http://schemas.microsoft.com/office/powerpoint/2010/main" val="3594626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7304AA-ADC0-448E-8DE4-BAF363B232A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3B3EBFE-F9D1-4426-8420-CAA8C44563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2CFA6D9-45C5-4070-841A-2EAAC44E171B}"/>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B686D66C-94D3-42C9-8565-A2E9765C84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6F924E-DE4B-4867-B047-F2E5D05599D7}"/>
              </a:ext>
            </a:extLst>
          </p:cNvPr>
          <p:cNvSpPr>
            <a:spLocks noGrp="1"/>
          </p:cNvSpPr>
          <p:nvPr>
            <p:ph type="sldNum" sz="quarter" idx="12"/>
          </p:nvPr>
        </p:nvSpPr>
        <p:spPr/>
        <p:txBody>
          <a:bodyPr/>
          <a:lstStyle/>
          <a:p>
            <a:fld id="{134FB6C8-7C8F-4A07-82BA-70423D8EE858}" type="slidenum">
              <a:rPr lang="zh-CN" altLang="en-US" smtClean="0"/>
              <a:t>‹#›</a:t>
            </a:fld>
            <a:endParaRPr lang="zh-CN" altLang="en-US"/>
          </a:p>
        </p:txBody>
      </p:sp>
    </p:spTree>
    <p:extLst>
      <p:ext uri="{BB962C8B-B14F-4D97-AF65-F5344CB8AC3E}">
        <p14:creationId xmlns:p14="http://schemas.microsoft.com/office/powerpoint/2010/main" val="2848755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3" name="图片 2" descr="草地上的建筑&#10;&#10;描述已自动生成">
            <a:extLst>
              <a:ext uri="{FF2B5EF4-FFF2-40B4-BE49-F238E27FC236}">
                <a16:creationId xmlns:a16="http://schemas.microsoft.com/office/drawing/2014/main" id="{FB4144E7-3723-4D9C-9A0D-B6E3CA06B2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3285" y="0"/>
            <a:ext cx="10287000" cy="6858000"/>
          </a:xfrm>
          <a:prstGeom prst="parallelogram">
            <a:avLst>
              <a:gd name="adj" fmla="val 42592"/>
            </a:avLst>
          </a:prstGeom>
        </p:spPr>
      </p:pic>
      <p:grpSp>
        <p:nvGrpSpPr>
          <p:cNvPr id="8" name="组合 7">
            <a:extLst>
              <a:ext uri="{FF2B5EF4-FFF2-40B4-BE49-F238E27FC236}">
                <a16:creationId xmlns:a16="http://schemas.microsoft.com/office/drawing/2014/main" id="{DE79A8E1-45E1-4D46-A4AB-7E517B4A4D72}"/>
              </a:ext>
            </a:extLst>
          </p:cNvPr>
          <p:cNvGrpSpPr/>
          <p:nvPr userDrawn="1"/>
        </p:nvGrpSpPr>
        <p:grpSpPr>
          <a:xfrm>
            <a:off x="1421758" y="943185"/>
            <a:ext cx="2603500" cy="1790700"/>
            <a:chOff x="1778000" y="2197100"/>
            <a:chExt cx="2603500" cy="1790700"/>
          </a:xfrm>
        </p:grpSpPr>
        <p:sp>
          <p:nvSpPr>
            <p:cNvPr id="9" name="文本框 8">
              <a:extLst>
                <a:ext uri="{FF2B5EF4-FFF2-40B4-BE49-F238E27FC236}">
                  <a16:creationId xmlns:a16="http://schemas.microsoft.com/office/drawing/2014/main" id="{92CC4765-42A3-496B-9325-16997FC3BE0B}"/>
                </a:ext>
              </a:extLst>
            </p:cNvPr>
            <p:cNvSpPr txBox="1"/>
            <p:nvPr/>
          </p:nvSpPr>
          <p:spPr>
            <a:xfrm>
              <a:off x="2090118" y="2413337"/>
              <a:ext cx="1987202" cy="1015663"/>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prstClr val="white"/>
                  </a:solidFill>
                  <a:effectLst/>
                  <a:uLnTx/>
                  <a:uFillTx/>
                  <a:latin typeface="+mj-ea"/>
                  <a:ea typeface="+mj-ea"/>
                  <a:cs typeface="+mn-cs"/>
                </a:rPr>
                <a:t>目录</a:t>
              </a:r>
            </a:p>
          </p:txBody>
        </p:sp>
        <p:sp>
          <p:nvSpPr>
            <p:cNvPr id="10" name="文本框 9">
              <a:extLst>
                <a:ext uri="{FF2B5EF4-FFF2-40B4-BE49-F238E27FC236}">
                  <a16:creationId xmlns:a16="http://schemas.microsoft.com/office/drawing/2014/main" id="{783AFD43-FA00-4097-96FB-2EBAA018F575}"/>
                </a:ext>
              </a:extLst>
            </p:cNvPr>
            <p:cNvSpPr txBox="1"/>
            <p:nvPr/>
          </p:nvSpPr>
          <p:spPr>
            <a:xfrm>
              <a:off x="2147888" y="3429000"/>
              <a:ext cx="1871663"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pitchFamily="2" charset="-122"/>
                  <a:cs typeface="+mn-cs"/>
                </a:rPr>
                <a:t>CONTENTS</a:t>
              </a:r>
              <a:endParaRPr kumimoji="0" lang="zh-CN" altLang="en-US" sz="16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pitchFamily="2" charset="-122"/>
                <a:cs typeface="+mn-cs"/>
              </a:endParaRPr>
            </a:p>
          </p:txBody>
        </p:sp>
        <p:sp>
          <p:nvSpPr>
            <p:cNvPr id="11" name="矩形 10">
              <a:extLst>
                <a:ext uri="{FF2B5EF4-FFF2-40B4-BE49-F238E27FC236}">
                  <a16:creationId xmlns:a16="http://schemas.microsoft.com/office/drawing/2014/main" id="{E9A06320-895C-468D-9D3F-B44D37A3C8DA}"/>
                </a:ext>
              </a:extLst>
            </p:cNvPr>
            <p:cNvSpPr/>
            <p:nvPr/>
          </p:nvSpPr>
          <p:spPr>
            <a:xfrm>
              <a:off x="1778000" y="2197100"/>
              <a:ext cx="2603500" cy="17907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 name="组合 1">
            <a:extLst>
              <a:ext uri="{FF2B5EF4-FFF2-40B4-BE49-F238E27FC236}">
                <a16:creationId xmlns:a16="http://schemas.microsoft.com/office/drawing/2014/main" id="{5BC72B81-1AEC-4F70-BCE5-14D4442914C4}"/>
              </a:ext>
            </a:extLst>
          </p:cNvPr>
          <p:cNvGrpSpPr/>
          <p:nvPr userDrawn="1"/>
        </p:nvGrpSpPr>
        <p:grpSpPr>
          <a:xfrm>
            <a:off x="6071352" y="593991"/>
            <a:ext cx="1692275" cy="952500"/>
            <a:chOff x="5983558" y="745238"/>
            <a:chExt cx="1692275" cy="952500"/>
          </a:xfrm>
        </p:grpSpPr>
        <p:sp>
          <p:nvSpPr>
            <p:cNvPr id="13" name="椭圆 12">
              <a:extLst>
                <a:ext uri="{FF2B5EF4-FFF2-40B4-BE49-F238E27FC236}">
                  <a16:creationId xmlns:a16="http://schemas.microsoft.com/office/drawing/2014/main" id="{D314383B-5B29-4172-96A3-6C1749CFCCCD}"/>
                </a:ext>
              </a:extLst>
            </p:cNvPr>
            <p:cNvSpPr/>
            <p:nvPr/>
          </p:nvSpPr>
          <p:spPr>
            <a:xfrm>
              <a:off x="6353445" y="745238"/>
              <a:ext cx="952500" cy="952500"/>
            </a:xfrm>
            <a:prstGeom prst="ellipse">
              <a:avLst/>
            </a:prstGeom>
            <a:solidFill>
              <a:srgbClr val="F9F9F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schemeClr val="accent1"/>
                </a:solidFill>
                <a:effectLst/>
                <a:uLnTx/>
                <a:uFillTx/>
                <a:latin typeface="Segoe UI" panose="020B0502040204020203" pitchFamily="34" charset="0"/>
                <a:ea typeface="思源黑体 CN Light"/>
                <a:cs typeface="+mn-cs"/>
              </a:endParaRPr>
            </a:p>
          </p:txBody>
        </p:sp>
        <p:sp>
          <p:nvSpPr>
            <p:cNvPr id="14" name="文本框 13">
              <a:extLst>
                <a:ext uri="{FF2B5EF4-FFF2-40B4-BE49-F238E27FC236}">
                  <a16:creationId xmlns:a16="http://schemas.microsoft.com/office/drawing/2014/main" id="{60CE6560-A56E-4917-A039-69E6615F3734}"/>
                </a:ext>
              </a:extLst>
            </p:cNvPr>
            <p:cNvSpPr txBox="1"/>
            <p:nvPr/>
          </p:nvSpPr>
          <p:spPr>
            <a:xfrm>
              <a:off x="5983558" y="936780"/>
              <a:ext cx="16922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rPr>
                <a:t>01</a:t>
              </a:r>
              <a:endParaRPr kumimoji="0" lang="zh-CN" altLang="en-US"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endParaRPr>
            </a:p>
          </p:txBody>
        </p:sp>
      </p:grpSp>
      <p:grpSp>
        <p:nvGrpSpPr>
          <p:cNvPr id="5" name="组合 4">
            <a:extLst>
              <a:ext uri="{FF2B5EF4-FFF2-40B4-BE49-F238E27FC236}">
                <a16:creationId xmlns:a16="http://schemas.microsoft.com/office/drawing/2014/main" id="{12A6E8A4-DEE5-4696-B6AC-B2285855329B}"/>
              </a:ext>
            </a:extLst>
          </p:cNvPr>
          <p:cNvGrpSpPr/>
          <p:nvPr userDrawn="1"/>
        </p:nvGrpSpPr>
        <p:grpSpPr>
          <a:xfrm>
            <a:off x="5674411" y="1573049"/>
            <a:ext cx="1692275" cy="952500"/>
            <a:chOff x="5586617" y="1817332"/>
            <a:chExt cx="1692275" cy="952500"/>
          </a:xfrm>
        </p:grpSpPr>
        <p:sp>
          <p:nvSpPr>
            <p:cNvPr id="15" name="椭圆 14">
              <a:extLst>
                <a:ext uri="{FF2B5EF4-FFF2-40B4-BE49-F238E27FC236}">
                  <a16:creationId xmlns:a16="http://schemas.microsoft.com/office/drawing/2014/main" id="{F56B580C-600D-440A-9924-1E05F507DDA5}"/>
                </a:ext>
              </a:extLst>
            </p:cNvPr>
            <p:cNvSpPr/>
            <p:nvPr/>
          </p:nvSpPr>
          <p:spPr>
            <a:xfrm>
              <a:off x="5956504" y="1817332"/>
              <a:ext cx="952500" cy="952500"/>
            </a:xfrm>
            <a:prstGeom prst="ellipse">
              <a:avLst/>
            </a:prstGeom>
            <a:solidFill>
              <a:srgbClr val="F9F9F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srgbClr val="2E2E2E"/>
                </a:solidFill>
                <a:effectLst/>
                <a:uLnTx/>
                <a:uFillTx/>
                <a:latin typeface="Segoe UI" panose="020B0502040204020203" pitchFamily="34" charset="0"/>
                <a:ea typeface="思源黑体 CN Light"/>
                <a:cs typeface="+mn-cs"/>
              </a:endParaRPr>
            </a:p>
          </p:txBody>
        </p:sp>
        <p:sp>
          <p:nvSpPr>
            <p:cNvPr id="16" name="文本框 15">
              <a:extLst>
                <a:ext uri="{FF2B5EF4-FFF2-40B4-BE49-F238E27FC236}">
                  <a16:creationId xmlns:a16="http://schemas.microsoft.com/office/drawing/2014/main" id="{8CDD5763-B136-4481-9B3A-9EC124E59778}"/>
                </a:ext>
              </a:extLst>
            </p:cNvPr>
            <p:cNvSpPr txBox="1"/>
            <p:nvPr/>
          </p:nvSpPr>
          <p:spPr>
            <a:xfrm>
              <a:off x="5586617" y="2008874"/>
              <a:ext cx="16922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rPr>
                <a:t>02</a:t>
              </a:r>
              <a:endParaRPr kumimoji="0" lang="zh-CN" altLang="en-US"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endParaRPr>
            </a:p>
          </p:txBody>
        </p:sp>
      </p:grpSp>
      <p:grpSp>
        <p:nvGrpSpPr>
          <p:cNvPr id="6" name="组合 5">
            <a:extLst>
              <a:ext uri="{FF2B5EF4-FFF2-40B4-BE49-F238E27FC236}">
                <a16:creationId xmlns:a16="http://schemas.microsoft.com/office/drawing/2014/main" id="{B1129F87-BB98-49D9-B75B-6AD38E377846}"/>
              </a:ext>
            </a:extLst>
          </p:cNvPr>
          <p:cNvGrpSpPr/>
          <p:nvPr userDrawn="1"/>
        </p:nvGrpSpPr>
        <p:grpSpPr>
          <a:xfrm>
            <a:off x="5198160" y="2552107"/>
            <a:ext cx="1692275" cy="952500"/>
            <a:chOff x="5110366" y="2799680"/>
            <a:chExt cx="1692275" cy="952500"/>
          </a:xfrm>
        </p:grpSpPr>
        <p:sp>
          <p:nvSpPr>
            <p:cNvPr id="17" name="椭圆 16">
              <a:extLst>
                <a:ext uri="{FF2B5EF4-FFF2-40B4-BE49-F238E27FC236}">
                  <a16:creationId xmlns:a16="http://schemas.microsoft.com/office/drawing/2014/main" id="{0252BD2D-64EE-41F8-935D-0F94CBCDC530}"/>
                </a:ext>
              </a:extLst>
            </p:cNvPr>
            <p:cNvSpPr/>
            <p:nvPr userDrawn="1"/>
          </p:nvSpPr>
          <p:spPr>
            <a:xfrm>
              <a:off x="5480253" y="2799680"/>
              <a:ext cx="952500" cy="952500"/>
            </a:xfrm>
            <a:prstGeom prst="ellipse">
              <a:avLst/>
            </a:prstGeom>
            <a:solidFill>
              <a:srgbClr val="F9F9F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srgbClr val="2E2E2E"/>
                </a:solidFill>
                <a:effectLst/>
                <a:uLnTx/>
                <a:uFillTx/>
                <a:latin typeface="Segoe UI" panose="020B0502040204020203" pitchFamily="34" charset="0"/>
                <a:ea typeface="思源黑体 CN Light"/>
                <a:cs typeface="+mn-cs"/>
              </a:endParaRPr>
            </a:p>
          </p:txBody>
        </p:sp>
        <p:sp>
          <p:nvSpPr>
            <p:cNvPr id="18" name="文本框 17">
              <a:extLst>
                <a:ext uri="{FF2B5EF4-FFF2-40B4-BE49-F238E27FC236}">
                  <a16:creationId xmlns:a16="http://schemas.microsoft.com/office/drawing/2014/main" id="{76C85D47-5D48-4896-BDEE-F0038B059EED}"/>
                </a:ext>
              </a:extLst>
            </p:cNvPr>
            <p:cNvSpPr txBox="1"/>
            <p:nvPr userDrawn="1"/>
          </p:nvSpPr>
          <p:spPr>
            <a:xfrm>
              <a:off x="5110366" y="2991222"/>
              <a:ext cx="16922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rPr>
                <a:t>03</a:t>
              </a:r>
              <a:endParaRPr kumimoji="0" lang="zh-CN" altLang="en-US"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endParaRPr>
            </a:p>
          </p:txBody>
        </p:sp>
      </p:grpSp>
      <p:grpSp>
        <p:nvGrpSpPr>
          <p:cNvPr id="7" name="组合 6">
            <a:extLst>
              <a:ext uri="{FF2B5EF4-FFF2-40B4-BE49-F238E27FC236}">
                <a16:creationId xmlns:a16="http://schemas.microsoft.com/office/drawing/2014/main" id="{7C7C500E-2053-43E1-9266-3AB9E08F1035}"/>
              </a:ext>
            </a:extLst>
          </p:cNvPr>
          <p:cNvGrpSpPr/>
          <p:nvPr userDrawn="1"/>
        </p:nvGrpSpPr>
        <p:grpSpPr>
          <a:xfrm>
            <a:off x="4721909" y="3531165"/>
            <a:ext cx="1692275" cy="952500"/>
            <a:chOff x="4634115" y="3794090"/>
            <a:chExt cx="1692275" cy="952500"/>
          </a:xfrm>
        </p:grpSpPr>
        <p:sp>
          <p:nvSpPr>
            <p:cNvPr id="19" name="椭圆 18">
              <a:extLst>
                <a:ext uri="{FF2B5EF4-FFF2-40B4-BE49-F238E27FC236}">
                  <a16:creationId xmlns:a16="http://schemas.microsoft.com/office/drawing/2014/main" id="{0718951A-D329-4E5D-A8FE-0F4AF4E41E3E}"/>
                </a:ext>
              </a:extLst>
            </p:cNvPr>
            <p:cNvSpPr/>
            <p:nvPr userDrawn="1"/>
          </p:nvSpPr>
          <p:spPr>
            <a:xfrm>
              <a:off x="5004002" y="3794090"/>
              <a:ext cx="952500" cy="952500"/>
            </a:xfrm>
            <a:prstGeom prst="ellipse">
              <a:avLst/>
            </a:prstGeom>
            <a:solidFill>
              <a:srgbClr val="F9F9F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srgbClr val="2E2E2E"/>
                </a:solidFill>
                <a:effectLst/>
                <a:uLnTx/>
                <a:uFillTx/>
                <a:latin typeface="Segoe UI" panose="020B0502040204020203" pitchFamily="34" charset="0"/>
                <a:ea typeface="思源黑体 CN Light"/>
                <a:cs typeface="+mn-cs"/>
              </a:endParaRPr>
            </a:p>
          </p:txBody>
        </p:sp>
        <p:sp>
          <p:nvSpPr>
            <p:cNvPr id="20" name="文本框 19">
              <a:extLst>
                <a:ext uri="{FF2B5EF4-FFF2-40B4-BE49-F238E27FC236}">
                  <a16:creationId xmlns:a16="http://schemas.microsoft.com/office/drawing/2014/main" id="{955C34F4-A35B-489A-8AFC-1E24C5965428}"/>
                </a:ext>
              </a:extLst>
            </p:cNvPr>
            <p:cNvSpPr txBox="1"/>
            <p:nvPr userDrawn="1"/>
          </p:nvSpPr>
          <p:spPr>
            <a:xfrm>
              <a:off x="4634115" y="3985632"/>
              <a:ext cx="16922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rPr>
                <a:t>04</a:t>
              </a:r>
              <a:endParaRPr kumimoji="0" lang="zh-CN" altLang="en-US"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endParaRPr>
            </a:p>
          </p:txBody>
        </p:sp>
      </p:grpSp>
      <p:cxnSp>
        <p:nvCxnSpPr>
          <p:cNvPr id="25" name="直接连接符 24">
            <a:extLst>
              <a:ext uri="{FF2B5EF4-FFF2-40B4-BE49-F238E27FC236}">
                <a16:creationId xmlns:a16="http://schemas.microsoft.com/office/drawing/2014/main" id="{ACBF7B2A-977C-4597-8032-36EDE9D63957}"/>
              </a:ext>
            </a:extLst>
          </p:cNvPr>
          <p:cNvCxnSpPr>
            <a:cxnSpLocks/>
          </p:cNvCxnSpPr>
          <p:nvPr userDrawn="1"/>
        </p:nvCxnSpPr>
        <p:spPr>
          <a:xfrm flipH="1">
            <a:off x="8548191" y="3665279"/>
            <a:ext cx="1360035" cy="35749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B0ED44A-0C12-443D-BCDA-F362792C2B9D}"/>
              </a:ext>
            </a:extLst>
          </p:cNvPr>
          <p:cNvCxnSpPr>
            <a:cxnSpLocks/>
          </p:cNvCxnSpPr>
          <p:nvPr userDrawn="1"/>
        </p:nvCxnSpPr>
        <p:spPr>
          <a:xfrm flipH="1">
            <a:off x="10154643" y="1511571"/>
            <a:ext cx="1422221" cy="37383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803C1E73-9597-4884-8EDF-2E07602A7A32}"/>
              </a:ext>
            </a:extLst>
          </p:cNvPr>
          <p:cNvSpPr txBox="1"/>
          <p:nvPr userDrawn="1"/>
        </p:nvSpPr>
        <p:spPr>
          <a:xfrm>
            <a:off x="7479081" y="777854"/>
            <a:ext cx="316382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400" normalizeH="0" baseline="0" noProof="0" dirty="0">
                <a:ln>
                  <a:noFill/>
                </a:ln>
                <a:solidFill>
                  <a:schemeClr val="accent1"/>
                </a:solidFill>
                <a:effectLst/>
                <a:uLnTx/>
                <a:uFillTx/>
                <a:latin typeface="+mj-ea"/>
                <a:ea typeface="+mj-ea"/>
              </a:rPr>
              <a:t>研究背景</a:t>
            </a:r>
          </a:p>
        </p:txBody>
      </p:sp>
      <p:sp>
        <p:nvSpPr>
          <p:cNvPr id="36" name="文本框 35">
            <a:extLst>
              <a:ext uri="{FF2B5EF4-FFF2-40B4-BE49-F238E27FC236}">
                <a16:creationId xmlns:a16="http://schemas.microsoft.com/office/drawing/2014/main" id="{76B47FF4-656E-4425-A1F3-FFCDCAF25B2F}"/>
              </a:ext>
            </a:extLst>
          </p:cNvPr>
          <p:cNvSpPr txBox="1"/>
          <p:nvPr userDrawn="1"/>
        </p:nvSpPr>
        <p:spPr>
          <a:xfrm>
            <a:off x="7001991" y="1756912"/>
            <a:ext cx="316382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400" normalizeH="0" baseline="0" noProof="0" dirty="0">
                <a:ln>
                  <a:noFill/>
                </a:ln>
                <a:solidFill>
                  <a:schemeClr val="accent1"/>
                </a:solidFill>
                <a:effectLst/>
                <a:uLnTx/>
                <a:uFillTx/>
                <a:latin typeface="+mj-ea"/>
                <a:ea typeface="+mj-ea"/>
              </a:rPr>
              <a:t>研究意义</a:t>
            </a:r>
          </a:p>
        </p:txBody>
      </p:sp>
      <p:sp>
        <p:nvSpPr>
          <p:cNvPr id="37" name="文本框 36">
            <a:extLst>
              <a:ext uri="{FF2B5EF4-FFF2-40B4-BE49-F238E27FC236}">
                <a16:creationId xmlns:a16="http://schemas.microsoft.com/office/drawing/2014/main" id="{13D8A011-4FBF-4E1A-A6EE-CD75D9EE6E5F}"/>
              </a:ext>
            </a:extLst>
          </p:cNvPr>
          <p:cNvSpPr txBox="1"/>
          <p:nvPr userDrawn="1"/>
        </p:nvSpPr>
        <p:spPr>
          <a:xfrm>
            <a:off x="6573438" y="2735970"/>
            <a:ext cx="367384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400" normalizeH="0" baseline="0" noProof="0" dirty="0">
                <a:ln>
                  <a:noFill/>
                </a:ln>
                <a:solidFill>
                  <a:schemeClr val="accent1"/>
                </a:solidFill>
                <a:effectLst/>
                <a:uLnTx/>
                <a:uFillTx/>
                <a:latin typeface="+mj-ea"/>
                <a:ea typeface="+mj-ea"/>
              </a:rPr>
              <a:t>国内外研究现状</a:t>
            </a:r>
          </a:p>
        </p:txBody>
      </p:sp>
      <p:sp>
        <p:nvSpPr>
          <p:cNvPr id="38" name="文本框 37">
            <a:extLst>
              <a:ext uri="{FF2B5EF4-FFF2-40B4-BE49-F238E27FC236}">
                <a16:creationId xmlns:a16="http://schemas.microsoft.com/office/drawing/2014/main" id="{8FD8179C-CCDD-48CA-877E-CF3DA3B815C9}"/>
              </a:ext>
            </a:extLst>
          </p:cNvPr>
          <p:cNvSpPr txBox="1"/>
          <p:nvPr userDrawn="1"/>
        </p:nvSpPr>
        <p:spPr>
          <a:xfrm>
            <a:off x="6147706" y="3715028"/>
            <a:ext cx="367384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400" normalizeH="0" baseline="0" noProof="0" dirty="0">
                <a:ln>
                  <a:noFill/>
                </a:ln>
                <a:solidFill>
                  <a:schemeClr val="accent1"/>
                </a:solidFill>
                <a:effectLst/>
                <a:uLnTx/>
                <a:uFillTx/>
                <a:latin typeface="+mj-ea"/>
                <a:ea typeface="+mj-ea"/>
              </a:rPr>
              <a:t>研究方法与思路</a:t>
            </a:r>
          </a:p>
        </p:txBody>
      </p:sp>
      <p:sp>
        <p:nvSpPr>
          <p:cNvPr id="39" name="文本框 38">
            <a:extLst>
              <a:ext uri="{FF2B5EF4-FFF2-40B4-BE49-F238E27FC236}">
                <a16:creationId xmlns:a16="http://schemas.microsoft.com/office/drawing/2014/main" id="{02B72740-56D0-45CD-8914-63D9ADA07223}"/>
              </a:ext>
            </a:extLst>
          </p:cNvPr>
          <p:cNvSpPr txBox="1"/>
          <p:nvPr userDrawn="1"/>
        </p:nvSpPr>
        <p:spPr>
          <a:xfrm>
            <a:off x="5727213" y="4694086"/>
            <a:ext cx="367384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400" normalizeH="0" baseline="0" noProof="0" dirty="0">
                <a:ln>
                  <a:noFill/>
                </a:ln>
                <a:solidFill>
                  <a:schemeClr val="accent1"/>
                </a:solidFill>
                <a:effectLst/>
                <a:uLnTx/>
                <a:uFillTx/>
                <a:latin typeface="+mj-ea"/>
                <a:ea typeface="+mj-ea"/>
              </a:rPr>
              <a:t>结果与结论</a:t>
            </a:r>
          </a:p>
        </p:txBody>
      </p:sp>
      <p:sp>
        <p:nvSpPr>
          <p:cNvPr id="40" name="文本框 39">
            <a:extLst>
              <a:ext uri="{FF2B5EF4-FFF2-40B4-BE49-F238E27FC236}">
                <a16:creationId xmlns:a16="http://schemas.microsoft.com/office/drawing/2014/main" id="{0D530E31-18FE-4E72-A304-AF4CF95634E9}"/>
              </a:ext>
            </a:extLst>
          </p:cNvPr>
          <p:cNvSpPr txBox="1"/>
          <p:nvPr userDrawn="1"/>
        </p:nvSpPr>
        <p:spPr>
          <a:xfrm>
            <a:off x="5380632" y="5673143"/>
            <a:ext cx="367384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spc="400" dirty="0">
                <a:solidFill>
                  <a:schemeClr val="accent1"/>
                </a:solidFill>
                <a:latin typeface="+mj-ea"/>
                <a:ea typeface="+mj-ea"/>
              </a:rPr>
              <a:t>创新与不足</a:t>
            </a:r>
            <a:endParaRPr kumimoji="0" lang="zh-CN" altLang="en-US" sz="3200" b="0" i="0" u="none" strike="noStrike" kern="1200" cap="none" spc="400" normalizeH="0" baseline="0" noProof="0" dirty="0">
              <a:ln>
                <a:noFill/>
              </a:ln>
              <a:solidFill>
                <a:schemeClr val="accent1"/>
              </a:solidFill>
              <a:effectLst/>
              <a:uLnTx/>
              <a:uFillTx/>
              <a:latin typeface="+mj-ea"/>
              <a:ea typeface="+mj-ea"/>
            </a:endParaRPr>
          </a:p>
        </p:txBody>
      </p:sp>
      <p:grpSp>
        <p:nvGrpSpPr>
          <p:cNvPr id="12" name="组合 11">
            <a:extLst>
              <a:ext uri="{FF2B5EF4-FFF2-40B4-BE49-F238E27FC236}">
                <a16:creationId xmlns:a16="http://schemas.microsoft.com/office/drawing/2014/main" id="{9C5E2AF2-C87E-4AF0-BD06-42C1A63A7570}"/>
              </a:ext>
            </a:extLst>
          </p:cNvPr>
          <p:cNvGrpSpPr/>
          <p:nvPr userDrawn="1"/>
        </p:nvGrpSpPr>
        <p:grpSpPr>
          <a:xfrm>
            <a:off x="4292200" y="4510223"/>
            <a:ext cx="1692275" cy="952500"/>
            <a:chOff x="4204406" y="4724988"/>
            <a:chExt cx="1692275" cy="952500"/>
          </a:xfrm>
        </p:grpSpPr>
        <p:sp>
          <p:nvSpPr>
            <p:cNvPr id="23" name="椭圆 22">
              <a:extLst>
                <a:ext uri="{FF2B5EF4-FFF2-40B4-BE49-F238E27FC236}">
                  <a16:creationId xmlns:a16="http://schemas.microsoft.com/office/drawing/2014/main" id="{955034FB-DB12-47A5-A1D4-907AF9686DB8}"/>
                </a:ext>
              </a:extLst>
            </p:cNvPr>
            <p:cNvSpPr/>
            <p:nvPr userDrawn="1"/>
          </p:nvSpPr>
          <p:spPr>
            <a:xfrm>
              <a:off x="4574293" y="4724988"/>
              <a:ext cx="952500" cy="952500"/>
            </a:xfrm>
            <a:prstGeom prst="ellipse">
              <a:avLst/>
            </a:prstGeom>
            <a:solidFill>
              <a:srgbClr val="F9F9F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srgbClr val="2E2E2E"/>
                </a:solidFill>
                <a:effectLst/>
                <a:uLnTx/>
                <a:uFillTx/>
                <a:latin typeface="Segoe UI" panose="020B0502040204020203" pitchFamily="34" charset="0"/>
                <a:ea typeface="思源黑体 CN Light"/>
                <a:cs typeface="+mn-cs"/>
              </a:endParaRPr>
            </a:p>
          </p:txBody>
        </p:sp>
        <p:sp>
          <p:nvSpPr>
            <p:cNvPr id="24" name="文本框 23">
              <a:extLst>
                <a:ext uri="{FF2B5EF4-FFF2-40B4-BE49-F238E27FC236}">
                  <a16:creationId xmlns:a16="http://schemas.microsoft.com/office/drawing/2014/main" id="{3113BE01-629A-420B-A9A4-1B47AC4186B3}"/>
                </a:ext>
              </a:extLst>
            </p:cNvPr>
            <p:cNvSpPr txBox="1"/>
            <p:nvPr userDrawn="1"/>
          </p:nvSpPr>
          <p:spPr>
            <a:xfrm>
              <a:off x="4204406" y="4916530"/>
              <a:ext cx="16922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rPr>
                <a:t>05</a:t>
              </a:r>
              <a:endParaRPr kumimoji="0" lang="zh-CN" altLang="en-US"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endParaRPr>
            </a:p>
          </p:txBody>
        </p:sp>
      </p:grpSp>
      <p:grpSp>
        <p:nvGrpSpPr>
          <p:cNvPr id="21" name="组合 20">
            <a:extLst>
              <a:ext uri="{FF2B5EF4-FFF2-40B4-BE49-F238E27FC236}">
                <a16:creationId xmlns:a16="http://schemas.microsoft.com/office/drawing/2014/main" id="{6D838335-ADFF-4145-871F-FA143A9B260C}"/>
              </a:ext>
            </a:extLst>
          </p:cNvPr>
          <p:cNvGrpSpPr/>
          <p:nvPr userDrawn="1"/>
        </p:nvGrpSpPr>
        <p:grpSpPr>
          <a:xfrm>
            <a:off x="3909726" y="5489280"/>
            <a:ext cx="1692275" cy="952500"/>
            <a:chOff x="3821932" y="5640527"/>
            <a:chExt cx="1692275" cy="952500"/>
          </a:xfrm>
        </p:grpSpPr>
        <p:sp>
          <p:nvSpPr>
            <p:cNvPr id="27" name="椭圆 26">
              <a:extLst>
                <a:ext uri="{FF2B5EF4-FFF2-40B4-BE49-F238E27FC236}">
                  <a16:creationId xmlns:a16="http://schemas.microsoft.com/office/drawing/2014/main" id="{7F43DA6B-9DE9-4ECE-82B0-36CB235B7D30}"/>
                </a:ext>
              </a:extLst>
            </p:cNvPr>
            <p:cNvSpPr/>
            <p:nvPr userDrawn="1"/>
          </p:nvSpPr>
          <p:spPr>
            <a:xfrm>
              <a:off x="4191819" y="5640527"/>
              <a:ext cx="952500" cy="952500"/>
            </a:xfrm>
            <a:prstGeom prst="ellipse">
              <a:avLst/>
            </a:prstGeom>
            <a:solidFill>
              <a:srgbClr val="F9F9F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srgbClr val="2E2E2E"/>
                </a:solidFill>
                <a:effectLst/>
                <a:uLnTx/>
                <a:uFillTx/>
                <a:latin typeface="Segoe UI" panose="020B0502040204020203" pitchFamily="34" charset="0"/>
                <a:ea typeface="思源黑体 CN Light"/>
                <a:cs typeface="+mn-cs"/>
              </a:endParaRPr>
            </a:p>
          </p:txBody>
        </p:sp>
        <p:sp>
          <p:nvSpPr>
            <p:cNvPr id="28" name="文本框 27">
              <a:extLst>
                <a:ext uri="{FF2B5EF4-FFF2-40B4-BE49-F238E27FC236}">
                  <a16:creationId xmlns:a16="http://schemas.microsoft.com/office/drawing/2014/main" id="{F9752916-DBD2-490C-B9F3-F18C269172FA}"/>
                </a:ext>
              </a:extLst>
            </p:cNvPr>
            <p:cNvSpPr txBox="1"/>
            <p:nvPr userDrawn="1"/>
          </p:nvSpPr>
          <p:spPr>
            <a:xfrm>
              <a:off x="3821932" y="5832069"/>
              <a:ext cx="16922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rPr>
                <a:t>06</a:t>
              </a:r>
              <a:endParaRPr kumimoji="0" lang="zh-CN" altLang="en-US"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endParaRPr>
            </a:p>
          </p:txBody>
        </p:sp>
      </p:grpSp>
    </p:spTree>
    <p:extLst>
      <p:ext uri="{BB962C8B-B14F-4D97-AF65-F5344CB8AC3E}">
        <p14:creationId xmlns:p14="http://schemas.microsoft.com/office/powerpoint/2010/main" val="3302393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转场页">
    <p:spTree>
      <p:nvGrpSpPr>
        <p:cNvPr id="1" name=""/>
        <p:cNvGrpSpPr/>
        <p:nvPr/>
      </p:nvGrpSpPr>
      <p:grpSpPr>
        <a:xfrm>
          <a:off x="0" y="0"/>
          <a:ext cx="0" cy="0"/>
          <a:chOff x="0" y="0"/>
          <a:chExt cx="0" cy="0"/>
        </a:xfrm>
      </p:grpSpPr>
      <p:sp>
        <p:nvSpPr>
          <p:cNvPr id="7" name="流程图: 文档 6">
            <a:extLst>
              <a:ext uri="{FF2B5EF4-FFF2-40B4-BE49-F238E27FC236}">
                <a16:creationId xmlns:a16="http://schemas.microsoft.com/office/drawing/2014/main" id="{C0949EE0-008C-422D-A19B-C8A3C50713FF}"/>
              </a:ext>
            </a:extLst>
          </p:cNvPr>
          <p:cNvSpPr/>
          <p:nvPr userDrawn="1"/>
        </p:nvSpPr>
        <p:spPr>
          <a:xfrm rot="16200000">
            <a:off x="25638" y="-294154"/>
            <a:ext cx="6904891" cy="7442397"/>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文档 2">
            <a:extLst>
              <a:ext uri="{FF2B5EF4-FFF2-40B4-BE49-F238E27FC236}">
                <a16:creationId xmlns:a16="http://schemas.microsoft.com/office/drawing/2014/main" id="{DA340E5F-C44B-46FA-BDE1-DE7A86B10063}"/>
              </a:ext>
            </a:extLst>
          </p:cNvPr>
          <p:cNvSpPr/>
          <p:nvPr userDrawn="1"/>
        </p:nvSpPr>
        <p:spPr>
          <a:xfrm rot="16200000">
            <a:off x="-355362" y="-294154"/>
            <a:ext cx="6904891" cy="7442397"/>
          </a:xfrm>
          <a:prstGeom prst="flowChartDocument">
            <a:avLst/>
          </a:pr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74957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一个图表">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8CB691FE-37C9-464F-BE51-529BE71906E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 y="4"/>
            <a:ext cx="12191986" cy="6857992"/>
          </a:xfrm>
          <a:prstGeom prst="rect">
            <a:avLst/>
          </a:prstGeom>
          <a:blipFill dpi="0" rotWithShape="1">
            <a:blip r:embed="rId3"/>
            <a:srcRect/>
            <a:stretch>
              <a:fillRect/>
            </a:stretch>
          </a:blipFill>
        </p:spPr>
      </p:pic>
      <p:sp>
        <p:nvSpPr>
          <p:cNvPr id="19" name="矩形 18">
            <a:extLst>
              <a:ext uri="{FF2B5EF4-FFF2-40B4-BE49-F238E27FC236}">
                <a16:creationId xmlns:a16="http://schemas.microsoft.com/office/drawing/2014/main" id="{70C80118-EB67-4066-BB91-E635FE98BB88}"/>
              </a:ext>
            </a:extLst>
          </p:cNvPr>
          <p:cNvSpPr/>
          <p:nvPr userDrawn="1"/>
        </p:nvSpPr>
        <p:spPr>
          <a:xfrm>
            <a:off x="0" y="0"/>
            <a:ext cx="12191999" cy="6858000"/>
          </a:xfrm>
          <a:prstGeom prst="rect">
            <a:avLst/>
          </a:prstGeom>
          <a:gradFill flip="none" rotWithShape="1">
            <a:gsLst>
              <a:gs pos="0">
                <a:schemeClr val="bg1">
                  <a:alpha val="37000"/>
                </a:schemeClr>
              </a:gs>
              <a:gs pos="31000">
                <a:schemeClr val="bg1">
                  <a:alpha val="96000"/>
                </a:schemeClr>
              </a:gs>
              <a:gs pos="63000">
                <a:schemeClr val="bg1">
                  <a:alpha val="9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a:extLst>
              <a:ext uri="{FF2B5EF4-FFF2-40B4-BE49-F238E27FC236}">
                <a16:creationId xmlns:a16="http://schemas.microsoft.com/office/drawing/2014/main" id="{88FB70C4-A66A-450C-917E-F03479F8AD39}"/>
              </a:ext>
            </a:extLst>
          </p:cNvPr>
          <p:cNvSpPr>
            <a:spLocks noGrp="1"/>
          </p:cNvSpPr>
          <p:nvPr>
            <p:ph idx="1"/>
          </p:nvPr>
        </p:nvSpPr>
        <p:spPr>
          <a:xfrm>
            <a:off x="7797800" y="1006475"/>
            <a:ext cx="3898900" cy="5330825"/>
          </a:xfrm>
        </p:spPr>
        <p:txBody>
          <a:bodyPr anchor="ctr">
            <a:noAutofit/>
          </a:bodyPr>
          <a:lstStyle>
            <a:lvl1pPr marL="0" indent="0" algn="just">
              <a:lnSpc>
                <a:spcPct val="120000"/>
              </a:lnSpc>
              <a:spcBef>
                <a:spcPts val="600"/>
              </a:spcBef>
              <a:buNone/>
              <a:defRPr sz="1600">
                <a:solidFill>
                  <a:schemeClr val="tx1">
                    <a:lumMod val="75000"/>
                    <a:lumOff val="25000"/>
                  </a:schemeClr>
                </a:solidFill>
              </a:defRPr>
            </a:lvl1pPr>
          </a:lstStyle>
          <a:p>
            <a:pPr lvl="0"/>
            <a:endParaRPr lang="zh-CN" altLang="en-US" dirty="0"/>
          </a:p>
        </p:txBody>
      </p:sp>
      <p:sp>
        <p:nvSpPr>
          <p:cNvPr id="6" name="灯片编号占位符 5">
            <a:extLst>
              <a:ext uri="{FF2B5EF4-FFF2-40B4-BE49-F238E27FC236}">
                <a16:creationId xmlns:a16="http://schemas.microsoft.com/office/drawing/2014/main" id="{2369660E-7768-4E65-9198-E12660326448}"/>
              </a:ext>
            </a:extLst>
          </p:cNvPr>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pPr/>
              <a:t>‹#›</a:t>
            </a:fld>
            <a:endParaRPr lang="zh-CN" altLang="en-US"/>
          </a:p>
        </p:txBody>
      </p:sp>
      <p:sp>
        <p:nvSpPr>
          <p:cNvPr id="12" name="内容占位符 11">
            <a:extLst>
              <a:ext uri="{FF2B5EF4-FFF2-40B4-BE49-F238E27FC236}">
                <a16:creationId xmlns:a16="http://schemas.microsoft.com/office/drawing/2014/main" id="{695EAD62-13F0-4A28-B9D0-DEFF55689842}"/>
              </a:ext>
            </a:extLst>
          </p:cNvPr>
          <p:cNvSpPr>
            <a:spLocks noGrp="1"/>
          </p:cNvSpPr>
          <p:nvPr>
            <p:ph sz="quarter" idx="13" hasCustomPrompt="1"/>
          </p:nvPr>
        </p:nvSpPr>
        <p:spPr>
          <a:xfrm>
            <a:off x="495300" y="1613922"/>
            <a:ext cx="7112000" cy="4723378"/>
          </a:xfrm>
        </p:spPr>
        <p:txBody>
          <a:bodyPr anchor="ctr"/>
          <a:lstStyle>
            <a:lvl1pPr marL="0" indent="0" algn="ctr">
              <a:buNone/>
              <a:defRPr/>
            </a:lvl1pPr>
          </a:lstStyle>
          <a:p>
            <a:pPr lvl="0"/>
            <a:r>
              <a:rPr lang="zh-CN" altLang="en-US" dirty="0"/>
              <a:t>插入你的图表</a:t>
            </a:r>
          </a:p>
        </p:txBody>
      </p:sp>
      <p:sp>
        <p:nvSpPr>
          <p:cNvPr id="15" name="内容占位符 14">
            <a:extLst>
              <a:ext uri="{FF2B5EF4-FFF2-40B4-BE49-F238E27FC236}">
                <a16:creationId xmlns:a16="http://schemas.microsoft.com/office/drawing/2014/main" id="{A5358F16-44C8-442C-A4C3-7C74D17088EE}"/>
              </a:ext>
            </a:extLst>
          </p:cNvPr>
          <p:cNvSpPr>
            <a:spLocks noGrp="1"/>
          </p:cNvSpPr>
          <p:nvPr>
            <p:ph sz="quarter" idx="14" hasCustomPrompt="1"/>
          </p:nvPr>
        </p:nvSpPr>
        <p:spPr>
          <a:xfrm>
            <a:off x="495300" y="1006475"/>
            <a:ext cx="7124700"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p>
        </p:txBody>
      </p:sp>
      <p:sp>
        <p:nvSpPr>
          <p:cNvPr id="13" name="标题 1">
            <a:extLst>
              <a:ext uri="{FF2B5EF4-FFF2-40B4-BE49-F238E27FC236}">
                <a16:creationId xmlns:a16="http://schemas.microsoft.com/office/drawing/2014/main" id="{78A701D5-F8A1-446D-9877-40663BEB16F6}"/>
              </a:ext>
            </a:extLst>
          </p:cNvPr>
          <p:cNvSpPr>
            <a:spLocks noGrp="1"/>
          </p:cNvSpPr>
          <p:nvPr>
            <p:ph type="title"/>
          </p:nvPr>
        </p:nvSpPr>
        <p:spPr>
          <a:xfrm>
            <a:off x="514350" y="260580"/>
            <a:ext cx="10534649" cy="636129"/>
          </a:xfrm>
        </p:spPr>
        <p:txBody>
          <a:bodyPr>
            <a:noAutofit/>
          </a:bodyPr>
          <a:lstStyle>
            <a:lvl1pPr>
              <a:defRPr sz="4000">
                <a:solidFill>
                  <a:schemeClr val="accent1"/>
                </a:solidFill>
              </a:defRPr>
            </a:lvl1pPr>
          </a:lstStyle>
          <a:p>
            <a:r>
              <a:rPr lang="zh-CN" altLang="en-US" dirty="0"/>
              <a:t>单击此处编辑母版标题样式</a:t>
            </a:r>
          </a:p>
        </p:txBody>
      </p:sp>
      <p:sp>
        <p:nvSpPr>
          <p:cNvPr id="14" name="矩形 13">
            <a:extLst>
              <a:ext uri="{FF2B5EF4-FFF2-40B4-BE49-F238E27FC236}">
                <a16:creationId xmlns:a16="http://schemas.microsoft.com/office/drawing/2014/main" id="{52DF1DF0-A9EC-48D8-87F4-2A6273792660}"/>
              </a:ext>
            </a:extLst>
          </p:cNvPr>
          <p:cNvSpPr/>
          <p:nvPr userDrawn="1"/>
        </p:nvSpPr>
        <p:spPr>
          <a:xfrm>
            <a:off x="1" y="250033"/>
            <a:ext cx="514350" cy="65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pic>
        <p:nvPicPr>
          <p:cNvPr id="16" name="图片 15">
            <a:extLst>
              <a:ext uri="{FF2B5EF4-FFF2-40B4-BE49-F238E27FC236}">
                <a16:creationId xmlns:a16="http://schemas.microsoft.com/office/drawing/2014/main" id="{06C6FEE4-7171-468D-8F90-2092F22920B2}"/>
              </a:ext>
            </a:extLst>
          </p:cNvPr>
          <p:cNvPicPr>
            <a:picLocks noChangeAspect="1"/>
          </p:cNvPicPr>
          <p:nvPr userDrawn="1"/>
        </p:nvPicPr>
        <p:blipFill rotWithShape="1">
          <a:blip r:embed="rId4"/>
          <a:srcRect l="1648" t="3528" r="3295" b="4795"/>
          <a:stretch/>
        </p:blipFill>
        <p:spPr>
          <a:xfrm>
            <a:off x="11102187" y="250033"/>
            <a:ext cx="594513" cy="589757"/>
          </a:xfrm>
          <a:prstGeom prst="ellipse">
            <a:avLst/>
          </a:prstGeom>
        </p:spPr>
      </p:pic>
    </p:spTree>
    <p:extLst>
      <p:ext uri="{BB962C8B-B14F-4D97-AF65-F5344CB8AC3E}">
        <p14:creationId xmlns:p14="http://schemas.microsoft.com/office/powerpoint/2010/main" val="1662150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个图表">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5ED7F63D-FD32-4BA4-81D3-5494082E1D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 y="4"/>
            <a:ext cx="12191986" cy="6857992"/>
          </a:xfrm>
          <a:prstGeom prst="rect">
            <a:avLst/>
          </a:prstGeom>
          <a:blipFill dpi="0" rotWithShape="1">
            <a:blip r:embed="rId3"/>
            <a:srcRect/>
            <a:stretch>
              <a:fillRect/>
            </a:stretch>
          </a:blipFill>
        </p:spPr>
      </p:pic>
      <p:sp>
        <p:nvSpPr>
          <p:cNvPr id="23" name="矩形 22">
            <a:extLst>
              <a:ext uri="{FF2B5EF4-FFF2-40B4-BE49-F238E27FC236}">
                <a16:creationId xmlns:a16="http://schemas.microsoft.com/office/drawing/2014/main" id="{27064A82-2CF1-4D27-AC50-8E4B79548CF5}"/>
              </a:ext>
            </a:extLst>
          </p:cNvPr>
          <p:cNvSpPr/>
          <p:nvPr userDrawn="1"/>
        </p:nvSpPr>
        <p:spPr>
          <a:xfrm>
            <a:off x="0" y="0"/>
            <a:ext cx="12191999" cy="6858000"/>
          </a:xfrm>
          <a:prstGeom prst="rect">
            <a:avLst/>
          </a:prstGeom>
          <a:gradFill flip="none" rotWithShape="1">
            <a:gsLst>
              <a:gs pos="0">
                <a:schemeClr val="bg1">
                  <a:alpha val="37000"/>
                </a:schemeClr>
              </a:gs>
              <a:gs pos="31000">
                <a:schemeClr val="bg1">
                  <a:alpha val="96000"/>
                </a:schemeClr>
              </a:gs>
              <a:gs pos="63000">
                <a:schemeClr val="bg1">
                  <a:alpha val="9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a:extLst>
              <a:ext uri="{FF2B5EF4-FFF2-40B4-BE49-F238E27FC236}">
                <a16:creationId xmlns:a16="http://schemas.microsoft.com/office/drawing/2014/main" id="{88FB70C4-A66A-450C-917E-F03479F8AD39}"/>
              </a:ext>
            </a:extLst>
          </p:cNvPr>
          <p:cNvSpPr>
            <a:spLocks noGrp="1"/>
          </p:cNvSpPr>
          <p:nvPr>
            <p:ph idx="1"/>
          </p:nvPr>
        </p:nvSpPr>
        <p:spPr>
          <a:xfrm>
            <a:off x="482600" y="1006475"/>
            <a:ext cx="11214100" cy="1050925"/>
          </a:xfrm>
        </p:spPr>
        <p:txBody>
          <a:bodyPr>
            <a:noAutofit/>
          </a:bodyPr>
          <a:lstStyle>
            <a:lvl1pPr marL="0" indent="0" algn="just">
              <a:lnSpc>
                <a:spcPct val="120000"/>
              </a:lnSpc>
              <a:spcBef>
                <a:spcPts val="600"/>
              </a:spcBef>
              <a:buNone/>
              <a:defRPr sz="1600">
                <a:solidFill>
                  <a:schemeClr val="tx1">
                    <a:lumMod val="75000"/>
                    <a:lumOff val="25000"/>
                  </a:schemeClr>
                </a:solidFill>
              </a:defRPr>
            </a:lvl1pPr>
          </a:lstStyle>
          <a:p>
            <a:pPr lvl="0"/>
            <a:endParaRPr lang="zh-CN" altLang="en-US" dirty="0"/>
          </a:p>
        </p:txBody>
      </p:sp>
      <p:sp>
        <p:nvSpPr>
          <p:cNvPr id="12" name="内容占位符 11">
            <a:extLst>
              <a:ext uri="{FF2B5EF4-FFF2-40B4-BE49-F238E27FC236}">
                <a16:creationId xmlns:a16="http://schemas.microsoft.com/office/drawing/2014/main" id="{695EAD62-13F0-4A28-B9D0-DEFF55689842}"/>
              </a:ext>
            </a:extLst>
          </p:cNvPr>
          <p:cNvSpPr>
            <a:spLocks noGrp="1"/>
          </p:cNvSpPr>
          <p:nvPr>
            <p:ph sz="quarter" idx="13" hasCustomPrompt="1"/>
          </p:nvPr>
        </p:nvSpPr>
        <p:spPr>
          <a:xfrm>
            <a:off x="482600" y="2857500"/>
            <a:ext cx="5613400" cy="3498846"/>
          </a:xfrm>
        </p:spPr>
        <p:txBody>
          <a:bodyPr anchor="ctr"/>
          <a:lstStyle>
            <a:lvl1pPr marL="0" indent="0" algn="ctr">
              <a:buNone/>
              <a:defRPr/>
            </a:lvl1pPr>
          </a:lstStyle>
          <a:p>
            <a:pPr lvl="0"/>
            <a:r>
              <a:rPr lang="zh-CN" altLang="en-US" dirty="0"/>
              <a:t>插入你的图表</a:t>
            </a:r>
          </a:p>
        </p:txBody>
      </p:sp>
      <p:sp>
        <p:nvSpPr>
          <p:cNvPr id="11" name="内容占位符 11">
            <a:extLst>
              <a:ext uri="{FF2B5EF4-FFF2-40B4-BE49-F238E27FC236}">
                <a16:creationId xmlns:a16="http://schemas.microsoft.com/office/drawing/2014/main" id="{4839A092-C5B4-45AE-B516-B018FBC67826}"/>
              </a:ext>
            </a:extLst>
          </p:cNvPr>
          <p:cNvSpPr>
            <a:spLocks noGrp="1"/>
          </p:cNvSpPr>
          <p:nvPr>
            <p:ph sz="quarter" idx="14" hasCustomPrompt="1"/>
          </p:nvPr>
        </p:nvSpPr>
        <p:spPr>
          <a:xfrm>
            <a:off x="6096000" y="2857500"/>
            <a:ext cx="5613400" cy="3498846"/>
          </a:xfrm>
        </p:spPr>
        <p:txBody>
          <a:bodyPr anchor="ctr"/>
          <a:lstStyle>
            <a:lvl1pPr marL="0" indent="0" algn="ctr">
              <a:buNone/>
              <a:defRPr/>
            </a:lvl1pPr>
          </a:lstStyle>
          <a:p>
            <a:pPr lvl="0"/>
            <a:r>
              <a:rPr lang="zh-CN" altLang="en-US" dirty="0"/>
              <a:t>插入你的图表</a:t>
            </a:r>
          </a:p>
        </p:txBody>
      </p:sp>
      <p:sp>
        <p:nvSpPr>
          <p:cNvPr id="13" name="内容占位符 14">
            <a:extLst>
              <a:ext uri="{FF2B5EF4-FFF2-40B4-BE49-F238E27FC236}">
                <a16:creationId xmlns:a16="http://schemas.microsoft.com/office/drawing/2014/main" id="{0FCCF156-5011-4A50-A825-D0382FFDE5ED}"/>
              </a:ext>
            </a:extLst>
          </p:cNvPr>
          <p:cNvSpPr>
            <a:spLocks noGrp="1"/>
          </p:cNvSpPr>
          <p:nvPr>
            <p:ph sz="quarter" idx="15" hasCustomPrompt="1"/>
          </p:nvPr>
        </p:nvSpPr>
        <p:spPr>
          <a:xfrm>
            <a:off x="476250" y="2260599"/>
            <a:ext cx="5613400"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p>
        </p:txBody>
      </p:sp>
      <p:sp>
        <p:nvSpPr>
          <p:cNvPr id="14" name="内容占位符 14">
            <a:extLst>
              <a:ext uri="{FF2B5EF4-FFF2-40B4-BE49-F238E27FC236}">
                <a16:creationId xmlns:a16="http://schemas.microsoft.com/office/drawing/2014/main" id="{11674025-6531-4D28-A6DE-6491AA9B07AD}"/>
              </a:ext>
            </a:extLst>
          </p:cNvPr>
          <p:cNvSpPr>
            <a:spLocks noGrp="1"/>
          </p:cNvSpPr>
          <p:nvPr>
            <p:ph sz="quarter" idx="16" hasCustomPrompt="1"/>
          </p:nvPr>
        </p:nvSpPr>
        <p:spPr>
          <a:xfrm>
            <a:off x="6083302" y="2260599"/>
            <a:ext cx="5613400"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p>
        </p:txBody>
      </p:sp>
      <p:sp>
        <p:nvSpPr>
          <p:cNvPr id="16" name="灯片编号占位符 5">
            <a:extLst>
              <a:ext uri="{FF2B5EF4-FFF2-40B4-BE49-F238E27FC236}">
                <a16:creationId xmlns:a16="http://schemas.microsoft.com/office/drawing/2014/main" id="{B3588595-1309-4FF2-90E9-C2845A5EA592}"/>
              </a:ext>
            </a:extLst>
          </p:cNvPr>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pPr/>
              <a:t>‹#›</a:t>
            </a:fld>
            <a:endParaRPr lang="zh-CN" altLang="en-US"/>
          </a:p>
        </p:txBody>
      </p:sp>
      <p:sp>
        <p:nvSpPr>
          <p:cNvPr id="19" name="标题 1">
            <a:extLst>
              <a:ext uri="{FF2B5EF4-FFF2-40B4-BE49-F238E27FC236}">
                <a16:creationId xmlns:a16="http://schemas.microsoft.com/office/drawing/2014/main" id="{DE61B6F3-14E5-4148-B6F0-31E661F82F16}"/>
              </a:ext>
            </a:extLst>
          </p:cNvPr>
          <p:cNvSpPr>
            <a:spLocks noGrp="1"/>
          </p:cNvSpPr>
          <p:nvPr>
            <p:ph type="title"/>
          </p:nvPr>
        </p:nvSpPr>
        <p:spPr>
          <a:xfrm>
            <a:off x="514350" y="260580"/>
            <a:ext cx="10534649" cy="636129"/>
          </a:xfrm>
        </p:spPr>
        <p:txBody>
          <a:bodyPr>
            <a:noAutofit/>
          </a:bodyPr>
          <a:lstStyle>
            <a:lvl1pPr>
              <a:defRPr sz="4000">
                <a:solidFill>
                  <a:schemeClr val="accent1"/>
                </a:solidFill>
              </a:defRPr>
            </a:lvl1pPr>
          </a:lstStyle>
          <a:p>
            <a:r>
              <a:rPr lang="zh-CN" altLang="en-US" dirty="0"/>
              <a:t>单击此处编辑母版标题样式</a:t>
            </a:r>
          </a:p>
        </p:txBody>
      </p:sp>
      <p:sp>
        <p:nvSpPr>
          <p:cNvPr id="20" name="矩形 19">
            <a:extLst>
              <a:ext uri="{FF2B5EF4-FFF2-40B4-BE49-F238E27FC236}">
                <a16:creationId xmlns:a16="http://schemas.microsoft.com/office/drawing/2014/main" id="{D53A1751-D043-4B47-9B8A-16C5E7E05580}"/>
              </a:ext>
            </a:extLst>
          </p:cNvPr>
          <p:cNvSpPr/>
          <p:nvPr userDrawn="1"/>
        </p:nvSpPr>
        <p:spPr>
          <a:xfrm>
            <a:off x="1" y="250033"/>
            <a:ext cx="514350" cy="65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pic>
        <p:nvPicPr>
          <p:cNvPr id="21" name="图片 20">
            <a:extLst>
              <a:ext uri="{FF2B5EF4-FFF2-40B4-BE49-F238E27FC236}">
                <a16:creationId xmlns:a16="http://schemas.microsoft.com/office/drawing/2014/main" id="{67375079-CA3E-47CD-A4A5-DAEFC546D539}"/>
              </a:ext>
            </a:extLst>
          </p:cNvPr>
          <p:cNvPicPr>
            <a:picLocks noChangeAspect="1"/>
          </p:cNvPicPr>
          <p:nvPr userDrawn="1"/>
        </p:nvPicPr>
        <p:blipFill rotWithShape="1">
          <a:blip r:embed="rId4"/>
          <a:srcRect l="1648" t="3528" r="3295" b="4795"/>
          <a:stretch/>
        </p:blipFill>
        <p:spPr>
          <a:xfrm>
            <a:off x="11102187" y="250033"/>
            <a:ext cx="594513" cy="589757"/>
          </a:xfrm>
          <a:prstGeom prst="ellipse">
            <a:avLst/>
          </a:prstGeom>
        </p:spPr>
      </p:pic>
    </p:spTree>
    <p:extLst>
      <p:ext uri="{BB962C8B-B14F-4D97-AF65-F5344CB8AC3E}">
        <p14:creationId xmlns:p14="http://schemas.microsoft.com/office/powerpoint/2010/main" val="1971607922"/>
      </p:ext>
    </p:extLst>
  </p:cSld>
  <p:clrMapOvr>
    <a:masterClrMapping/>
  </p:clrMapOvr>
  <p:extLst>
    <p:ext uri="{DCECCB84-F9BA-43D5-87BE-67443E8EF086}">
      <p15:sldGuideLst xmlns:p15="http://schemas.microsoft.com/office/powerpoint/2012/main">
        <p15:guide id="1" orient="horz" pos="179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个图表">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238AD1FB-13BE-41C6-BFD7-B448A8B5021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 y="4"/>
            <a:ext cx="12191986" cy="6857992"/>
          </a:xfrm>
          <a:prstGeom prst="rect">
            <a:avLst/>
          </a:prstGeom>
          <a:blipFill dpi="0" rotWithShape="1">
            <a:blip r:embed="rId3"/>
            <a:srcRect/>
            <a:stretch>
              <a:fillRect/>
            </a:stretch>
          </a:blipFill>
        </p:spPr>
      </p:pic>
      <p:sp>
        <p:nvSpPr>
          <p:cNvPr id="27" name="矩形 26">
            <a:extLst>
              <a:ext uri="{FF2B5EF4-FFF2-40B4-BE49-F238E27FC236}">
                <a16:creationId xmlns:a16="http://schemas.microsoft.com/office/drawing/2014/main" id="{C7421473-8DCA-4D0C-9F41-F52006022A70}"/>
              </a:ext>
            </a:extLst>
          </p:cNvPr>
          <p:cNvSpPr/>
          <p:nvPr userDrawn="1"/>
        </p:nvSpPr>
        <p:spPr>
          <a:xfrm>
            <a:off x="0" y="0"/>
            <a:ext cx="12191999" cy="6858000"/>
          </a:xfrm>
          <a:prstGeom prst="rect">
            <a:avLst/>
          </a:prstGeom>
          <a:gradFill flip="none" rotWithShape="1">
            <a:gsLst>
              <a:gs pos="0">
                <a:schemeClr val="bg1">
                  <a:alpha val="37000"/>
                </a:schemeClr>
              </a:gs>
              <a:gs pos="31000">
                <a:schemeClr val="bg1">
                  <a:alpha val="96000"/>
                </a:schemeClr>
              </a:gs>
              <a:gs pos="63000">
                <a:schemeClr val="bg1">
                  <a:alpha val="9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a:extLst>
              <a:ext uri="{FF2B5EF4-FFF2-40B4-BE49-F238E27FC236}">
                <a16:creationId xmlns:a16="http://schemas.microsoft.com/office/drawing/2014/main" id="{88FB70C4-A66A-450C-917E-F03479F8AD39}"/>
              </a:ext>
            </a:extLst>
          </p:cNvPr>
          <p:cNvSpPr>
            <a:spLocks noGrp="1"/>
          </p:cNvSpPr>
          <p:nvPr>
            <p:ph idx="1"/>
          </p:nvPr>
        </p:nvSpPr>
        <p:spPr>
          <a:xfrm>
            <a:off x="495300" y="5286375"/>
            <a:ext cx="11214100" cy="1050925"/>
          </a:xfrm>
        </p:spPr>
        <p:txBody>
          <a:bodyPr>
            <a:noAutofit/>
          </a:bodyPr>
          <a:lstStyle>
            <a:lvl1pPr marL="0" indent="0" algn="just">
              <a:lnSpc>
                <a:spcPct val="120000"/>
              </a:lnSpc>
              <a:spcBef>
                <a:spcPts val="600"/>
              </a:spcBef>
              <a:buNone/>
              <a:defRPr sz="1600">
                <a:solidFill>
                  <a:schemeClr val="tx1">
                    <a:lumMod val="75000"/>
                    <a:lumOff val="25000"/>
                  </a:schemeClr>
                </a:solidFill>
              </a:defRPr>
            </a:lvl1pPr>
          </a:lstStyle>
          <a:p>
            <a:pPr lvl="0"/>
            <a:endParaRPr lang="zh-CN" altLang="en-US" dirty="0"/>
          </a:p>
        </p:txBody>
      </p:sp>
      <p:sp>
        <p:nvSpPr>
          <p:cNvPr id="12" name="内容占位符 11">
            <a:extLst>
              <a:ext uri="{FF2B5EF4-FFF2-40B4-BE49-F238E27FC236}">
                <a16:creationId xmlns:a16="http://schemas.microsoft.com/office/drawing/2014/main" id="{695EAD62-13F0-4A28-B9D0-DEFF55689842}"/>
              </a:ext>
            </a:extLst>
          </p:cNvPr>
          <p:cNvSpPr>
            <a:spLocks noGrp="1"/>
          </p:cNvSpPr>
          <p:nvPr>
            <p:ph sz="quarter" idx="13" hasCustomPrompt="1"/>
          </p:nvPr>
        </p:nvSpPr>
        <p:spPr>
          <a:xfrm>
            <a:off x="482600" y="1625596"/>
            <a:ext cx="3580353" cy="3524258"/>
          </a:xfrm>
        </p:spPr>
        <p:txBody>
          <a:bodyPr anchor="ctr"/>
          <a:lstStyle>
            <a:lvl1pPr marL="0" indent="0" algn="ctr">
              <a:buNone/>
              <a:defRPr/>
            </a:lvl1pPr>
          </a:lstStyle>
          <a:p>
            <a:pPr lvl="0"/>
            <a:r>
              <a:rPr lang="zh-CN" altLang="en-US" dirty="0"/>
              <a:t>插入你的图表</a:t>
            </a:r>
          </a:p>
        </p:txBody>
      </p:sp>
      <p:sp>
        <p:nvSpPr>
          <p:cNvPr id="13" name="内容占位符 14">
            <a:extLst>
              <a:ext uri="{FF2B5EF4-FFF2-40B4-BE49-F238E27FC236}">
                <a16:creationId xmlns:a16="http://schemas.microsoft.com/office/drawing/2014/main" id="{0FCCF156-5011-4A50-A825-D0382FFDE5ED}"/>
              </a:ext>
            </a:extLst>
          </p:cNvPr>
          <p:cNvSpPr>
            <a:spLocks noGrp="1"/>
          </p:cNvSpPr>
          <p:nvPr>
            <p:ph sz="quarter" idx="15" hasCustomPrompt="1"/>
          </p:nvPr>
        </p:nvSpPr>
        <p:spPr>
          <a:xfrm>
            <a:off x="476250" y="1028695"/>
            <a:ext cx="3580353"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p>
        </p:txBody>
      </p:sp>
      <p:sp>
        <p:nvSpPr>
          <p:cNvPr id="16" name="灯片编号占位符 5">
            <a:extLst>
              <a:ext uri="{FF2B5EF4-FFF2-40B4-BE49-F238E27FC236}">
                <a16:creationId xmlns:a16="http://schemas.microsoft.com/office/drawing/2014/main" id="{B3588595-1309-4FF2-90E9-C2845A5EA592}"/>
              </a:ext>
            </a:extLst>
          </p:cNvPr>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pPr/>
              <a:t>‹#›</a:t>
            </a:fld>
            <a:endParaRPr lang="zh-CN" altLang="en-US"/>
          </a:p>
        </p:txBody>
      </p:sp>
      <p:sp>
        <p:nvSpPr>
          <p:cNvPr id="18" name="内容占位符 11">
            <a:extLst>
              <a:ext uri="{FF2B5EF4-FFF2-40B4-BE49-F238E27FC236}">
                <a16:creationId xmlns:a16="http://schemas.microsoft.com/office/drawing/2014/main" id="{21A66912-29B6-4A13-91D5-0C00BA592CE4}"/>
              </a:ext>
            </a:extLst>
          </p:cNvPr>
          <p:cNvSpPr>
            <a:spLocks noGrp="1"/>
          </p:cNvSpPr>
          <p:nvPr>
            <p:ph sz="quarter" idx="16" hasCustomPrompt="1"/>
          </p:nvPr>
        </p:nvSpPr>
        <p:spPr>
          <a:xfrm>
            <a:off x="4309884" y="1625596"/>
            <a:ext cx="3580353" cy="3524258"/>
          </a:xfrm>
        </p:spPr>
        <p:txBody>
          <a:bodyPr anchor="ctr"/>
          <a:lstStyle>
            <a:lvl1pPr marL="0" indent="0" algn="ctr">
              <a:buNone/>
              <a:defRPr/>
            </a:lvl1pPr>
          </a:lstStyle>
          <a:p>
            <a:pPr lvl="0"/>
            <a:r>
              <a:rPr lang="zh-CN" altLang="en-US" dirty="0"/>
              <a:t>插入你的图表</a:t>
            </a:r>
          </a:p>
        </p:txBody>
      </p:sp>
      <p:sp>
        <p:nvSpPr>
          <p:cNvPr id="19" name="内容占位符 14">
            <a:extLst>
              <a:ext uri="{FF2B5EF4-FFF2-40B4-BE49-F238E27FC236}">
                <a16:creationId xmlns:a16="http://schemas.microsoft.com/office/drawing/2014/main" id="{AA436EC0-2848-4D93-ABEE-BB7A6337C287}"/>
              </a:ext>
            </a:extLst>
          </p:cNvPr>
          <p:cNvSpPr>
            <a:spLocks noGrp="1"/>
          </p:cNvSpPr>
          <p:nvPr>
            <p:ph sz="quarter" idx="17" hasCustomPrompt="1"/>
          </p:nvPr>
        </p:nvSpPr>
        <p:spPr>
          <a:xfrm>
            <a:off x="4303534" y="1028695"/>
            <a:ext cx="3580353"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p>
        </p:txBody>
      </p:sp>
      <p:sp>
        <p:nvSpPr>
          <p:cNvPr id="20" name="内容占位符 11">
            <a:extLst>
              <a:ext uri="{FF2B5EF4-FFF2-40B4-BE49-F238E27FC236}">
                <a16:creationId xmlns:a16="http://schemas.microsoft.com/office/drawing/2014/main" id="{37061C4A-4959-44DC-A953-CEF9CA932F14}"/>
              </a:ext>
            </a:extLst>
          </p:cNvPr>
          <p:cNvSpPr>
            <a:spLocks noGrp="1"/>
          </p:cNvSpPr>
          <p:nvPr>
            <p:ph sz="quarter" idx="18" hasCustomPrompt="1"/>
          </p:nvPr>
        </p:nvSpPr>
        <p:spPr>
          <a:xfrm>
            <a:off x="8116347" y="1625596"/>
            <a:ext cx="3580353" cy="3524258"/>
          </a:xfrm>
        </p:spPr>
        <p:txBody>
          <a:bodyPr anchor="ctr"/>
          <a:lstStyle>
            <a:lvl1pPr marL="0" indent="0" algn="ctr">
              <a:buNone/>
              <a:defRPr/>
            </a:lvl1pPr>
          </a:lstStyle>
          <a:p>
            <a:pPr lvl="0"/>
            <a:r>
              <a:rPr lang="zh-CN" altLang="en-US" dirty="0"/>
              <a:t>插入你的图表</a:t>
            </a:r>
          </a:p>
        </p:txBody>
      </p:sp>
      <p:sp>
        <p:nvSpPr>
          <p:cNvPr id="21" name="内容占位符 14">
            <a:extLst>
              <a:ext uri="{FF2B5EF4-FFF2-40B4-BE49-F238E27FC236}">
                <a16:creationId xmlns:a16="http://schemas.microsoft.com/office/drawing/2014/main" id="{25479321-98C2-416B-BAA7-56D2C15AB83B}"/>
              </a:ext>
            </a:extLst>
          </p:cNvPr>
          <p:cNvSpPr>
            <a:spLocks noGrp="1"/>
          </p:cNvSpPr>
          <p:nvPr>
            <p:ph sz="quarter" idx="19" hasCustomPrompt="1"/>
          </p:nvPr>
        </p:nvSpPr>
        <p:spPr>
          <a:xfrm>
            <a:off x="8109997" y="1028695"/>
            <a:ext cx="3580353"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p>
        </p:txBody>
      </p:sp>
      <p:sp>
        <p:nvSpPr>
          <p:cNvPr id="23" name="标题 1">
            <a:extLst>
              <a:ext uri="{FF2B5EF4-FFF2-40B4-BE49-F238E27FC236}">
                <a16:creationId xmlns:a16="http://schemas.microsoft.com/office/drawing/2014/main" id="{2C21EB6D-2CDB-4E83-9A13-AAF7888A24D8}"/>
              </a:ext>
            </a:extLst>
          </p:cNvPr>
          <p:cNvSpPr>
            <a:spLocks noGrp="1"/>
          </p:cNvSpPr>
          <p:nvPr>
            <p:ph type="title"/>
          </p:nvPr>
        </p:nvSpPr>
        <p:spPr>
          <a:xfrm>
            <a:off x="514350" y="260580"/>
            <a:ext cx="10534649" cy="636129"/>
          </a:xfrm>
        </p:spPr>
        <p:txBody>
          <a:bodyPr>
            <a:noAutofit/>
          </a:bodyPr>
          <a:lstStyle>
            <a:lvl1pPr>
              <a:defRPr sz="4000">
                <a:solidFill>
                  <a:schemeClr val="accent1"/>
                </a:solidFill>
              </a:defRPr>
            </a:lvl1pPr>
          </a:lstStyle>
          <a:p>
            <a:r>
              <a:rPr lang="zh-CN" altLang="en-US" dirty="0"/>
              <a:t>单击此处编辑母版标题样式</a:t>
            </a:r>
          </a:p>
        </p:txBody>
      </p:sp>
      <p:sp>
        <p:nvSpPr>
          <p:cNvPr id="24" name="矩形 23">
            <a:extLst>
              <a:ext uri="{FF2B5EF4-FFF2-40B4-BE49-F238E27FC236}">
                <a16:creationId xmlns:a16="http://schemas.microsoft.com/office/drawing/2014/main" id="{B82B7263-CE03-4F19-B916-28DFD7DCF294}"/>
              </a:ext>
            </a:extLst>
          </p:cNvPr>
          <p:cNvSpPr/>
          <p:nvPr userDrawn="1"/>
        </p:nvSpPr>
        <p:spPr>
          <a:xfrm>
            <a:off x="1" y="250033"/>
            <a:ext cx="514350" cy="65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pic>
        <p:nvPicPr>
          <p:cNvPr id="25" name="图片 24">
            <a:extLst>
              <a:ext uri="{FF2B5EF4-FFF2-40B4-BE49-F238E27FC236}">
                <a16:creationId xmlns:a16="http://schemas.microsoft.com/office/drawing/2014/main" id="{FC68E134-190A-4A08-90E7-FF43898CAFFB}"/>
              </a:ext>
            </a:extLst>
          </p:cNvPr>
          <p:cNvPicPr>
            <a:picLocks noChangeAspect="1"/>
          </p:cNvPicPr>
          <p:nvPr userDrawn="1"/>
        </p:nvPicPr>
        <p:blipFill rotWithShape="1">
          <a:blip r:embed="rId4"/>
          <a:srcRect l="1648" t="3528" r="3295" b="4795"/>
          <a:stretch/>
        </p:blipFill>
        <p:spPr>
          <a:xfrm>
            <a:off x="11102187" y="250033"/>
            <a:ext cx="594513" cy="589757"/>
          </a:xfrm>
          <a:prstGeom prst="ellipse">
            <a:avLst/>
          </a:prstGeom>
        </p:spPr>
      </p:pic>
    </p:spTree>
    <p:extLst>
      <p:ext uri="{BB962C8B-B14F-4D97-AF65-F5344CB8AC3E}">
        <p14:creationId xmlns:p14="http://schemas.microsoft.com/office/powerpoint/2010/main" val="713828549"/>
      </p:ext>
    </p:extLst>
  </p:cSld>
  <p:clrMapOvr>
    <a:masterClrMapping/>
  </p:clrMapOvr>
  <p:extLst>
    <p:ext uri="{DCECCB84-F9BA-43D5-87BE-67443E8EF086}">
      <p15:sldGuideLst xmlns:p15="http://schemas.microsoft.com/office/powerpoint/2012/main">
        <p15:guide id="1" orient="horz" pos="179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左右版式">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1F4D6B15-5E3F-46BF-A5A1-BCE14CD6F78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 y="4"/>
            <a:ext cx="12191986" cy="6857992"/>
          </a:xfrm>
          <a:prstGeom prst="rect">
            <a:avLst/>
          </a:prstGeom>
          <a:blipFill dpi="0" rotWithShape="1">
            <a:blip r:embed="rId3"/>
            <a:srcRect/>
            <a:stretch>
              <a:fillRect/>
            </a:stretch>
          </a:blipFill>
        </p:spPr>
      </p:pic>
      <p:sp>
        <p:nvSpPr>
          <p:cNvPr id="22" name="矩形 21">
            <a:extLst>
              <a:ext uri="{FF2B5EF4-FFF2-40B4-BE49-F238E27FC236}">
                <a16:creationId xmlns:a16="http://schemas.microsoft.com/office/drawing/2014/main" id="{442F9B80-7C6A-4A4A-A70A-E7853A1DA47C}"/>
              </a:ext>
            </a:extLst>
          </p:cNvPr>
          <p:cNvSpPr/>
          <p:nvPr userDrawn="1"/>
        </p:nvSpPr>
        <p:spPr>
          <a:xfrm>
            <a:off x="0" y="0"/>
            <a:ext cx="12191999" cy="6858000"/>
          </a:xfrm>
          <a:prstGeom prst="rect">
            <a:avLst/>
          </a:prstGeom>
          <a:gradFill flip="none" rotWithShape="1">
            <a:gsLst>
              <a:gs pos="0">
                <a:schemeClr val="bg1">
                  <a:alpha val="37000"/>
                </a:schemeClr>
              </a:gs>
              <a:gs pos="31000">
                <a:schemeClr val="bg1">
                  <a:alpha val="96000"/>
                </a:schemeClr>
              </a:gs>
              <a:gs pos="63000">
                <a:schemeClr val="bg1">
                  <a:alpha val="9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a:extLst>
              <a:ext uri="{FF2B5EF4-FFF2-40B4-BE49-F238E27FC236}">
                <a16:creationId xmlns:a16="http://schemas.microsoft.com/office/drawing/2014/main" id="{88FB70C4-A66A-450C-917E-F03479F8AD39}"/>
              </a:ext>
            </a:extLst>
          </p:cNvPr>
          <p:cNvSpPr>
            <a:spLocks noGrp="1"/>
          </p:cNvSpPr>
          <p:nvPr>
            <p:ph idx="1" hasCustomPrompt="1"/>
          </p:nvPr>
        </p:nvSpPr>
        <p:spPr>
          <a:xfrm>
            <a:off x="482600" y="1821505"/>
            <a:ext cx="4826000" cy="4515795"/>
          </a:xfrm>
        </p:spPr>
        <p:txBody>
          <a:bodyPr anchor="ctr">
            <a:normAutofit/>
          </a:bodyPr>
          <a:lstStyle>
            <a:lvl1pPr marL="0" indent="0" algn="just">
              <a:lnSpc>
                <a:spcPct val="120000"/>
              </a:lnSpc>
              <a:spcBef>
                <a:spcPts val="600"/>
              </a:spcBef>
              <a:buNone/>
              <a:defRPr sz="1800">
                <a:solidFill>
                  <a:schemeClr val="tx1">
                    <a:lumMod val="75000"/>
                    <a:lumOff val="25000"/>
                  </a:schemeClr>
                </a:solidFill>
              </a:defRPr>
            </a:lvl1pPr>
          </a:lstStyle>
          <a:p>
            <a:pPr lvl="0"/>
            <a:r>
              <a:rPr lang="zh-CN" altLang="en-US" dirty="0"/>
              <a:t>输入正文</a:t>
            </a:r>
          </a:p>
        </p:txBody>
      </p:sp>
      <p:sp>
        <p:nvSpPr>
          <p:cNvPr id="11" name="内容占位符 11">
            <a:extLst>
              <a:ext uri="{FF2B5EF4-FFF2-40B4-BE49-F238E27FC236}">
                <a16:creationId xmlns:a16="http://schemas.microsoft.com/office/drawing/2014/main" id="{4839A092-C5B4-45AE-B516-B018FBC67826}"/>
              </a:ext>
            </a:extLst>
          </p:cNvPr>
          <p:cNvSpPr>
            <a:spLocks noGrp="1"/>
          </p:cNvSpPr>
          <p:nvPr>
            <p:ph sz="quarter" idx="14" hasCustomPrompt="1"/>
          </p:nvPr>
        </p:nvSpPr>
        <p:spPr>
          <a:xfrm>
            <a:off x="5638800" y="1821527"/>
            <a:ext cx="6064251" cy="4515774"/>
          </a:xfrm>
        </p:spPr>
        <p:txBody>
          <a:bodyPr anchor="ctr"/>
          <a:lstStyle>
            <a:lvl1pPr marL="0" indent="0" algn="ctr">
              <a:buNone/>
              <a:defRPr/>
            </a:lvl1pPr>
          </a:lstStyle>
          <a:p>
            <a:pPr lvl="0"/>
            <a:r>
              <a:rPr lang="zh-CN" altLang="en-US" dirty="0"/>
              <a:t>插入你的图表</a:t>
            </a:r>
          </a:p>
        </p:txBody>
      </p:sp>
      <p:sp>
        <p:nvSpPr>
          <p:cNvPr id="14" name="内容占位符 14">
            <a:extLst>
              <a:ext uri="{FF2B5EF4-FFF2-40B4-BE49-F238E27FC236}">
                <a16:creationId xmlns:a16="http://schemas.microsoft.com/office/drawing/2014/main" id="{11674025-6531-4D28-A6DE-6491AA9B07AD}"/>
              </a:ext>
            </a:extLst>
          </p:cNvPr>
          <p:cNvSpPr>
            <a:spLocks noGrp="1"/>
          </p:cNvSpPr>
          <p:nvPr>
            <p:ph sz="quarter" idx="16" hasCustomPrompt="1"/>
          </p:nvPr>
        </p:nvSpPr>
        <p:spPr>
          <a:xfrm>
            <a:off x="5638800" y="1291297"/>
            <a:ext cx="6064251"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p>
        </p:txBody>
      </p:sp>
      <p:sp>
        <p:nvSpPr>
          <p:cNvPr id="16" name="灯片编号占位符 5">
            <a:extLst>
              <a:ext uri="{FF2B5EF4-FFF2-40B4-BE49-F238E27FC236}">
                <a16:creationId xmlns:a16="http://schemas.microsoft.com/office/drawing/2014/main" id="{9156A062-9F01-4489-9948-64C8ADF12637}"/>
              </a:ext>
            </a:extLst>
          </p:cNvPr>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pPr/>
              <a:t>‹#›</a:t>
            </a:fld>
            <a:endParaRPr lang="zh-CN" altLang="en-US"/>
          </a:p>
        </p:txBody>
      </p:sp>
      <p:sp>
        <p:nvSpPr>
          <p:cNvPr id="17" name="内容占位符 2">
            <a:extLst>
              <a:ext uri="{FF2B5EF4-FFF2-40B4-BE49-F238E27FC236}">
                <a16:creationId xmlns:a16="http://schemas.microsoft.com/office/drawing/2014/main" id="{EF107931-AD32-4D0D-BC13-28D28B986DAE}"/>
              </a:ext>
            </a:extLst>
          </p:cNvPr>
          <p:cNvSpPr>
            <a:spLocks noGrp="1"/>
          </p:cNvSpPr>
          <p:nvPr>
            <p:ph idx="17" hasCustomPrompt="1"/>
          </p:nvPr>
        </p:nvSpPr>
        <p:spPr>
          <a:xfrm>
            <a:off x="482600" y="1284948"/>
            <a:ext cx="4826000" cy="530226"/>
          </a:xfrm>
        </p:spPr>
        <p:txBody>
          <a:bodyPr anchor="ctr">
            <a:normAutofit/>
          </a:bodyPr>
          <a:lstStyle>
            <a:lvl1pPr marL="285750" indent="-285750">
              <a:lnSpc>
                <a:spcPct val="120000"/>
              </a:lnSpc>
              <a:spcBef>
                <a:spcPts val="600"/>
              </a:spcBef>
              <a:buFont typeface="Wingdings" panose="05000000000000000000" pitchFamily="2" charset="2"/>
              <a:buChar char="l"/>
              <a:defRPr sz="2400">
                <a:solidFill>
                  <a:schemeClr val="accent1"/>
                </a:solidFill>
                <a:latin typeface="+mj-ea"/>
                <a:ea typeface="+mj-ea"/>
              </a:defRPr>
            </a:lvl1pPr>
          </a:lstStyle>
          <a:p>
            <a:pPr lvl="0"/>
            <a:r>
              <a:rPr lang="zh-CN" altLang="en-US" dirty="0"/>
              <a:t>结论</a:t>
            </a:r>
          </a:p>
        </p:txBody>
      </p:sp>
      <p:sp>
        <p:nvSpPr>
          <p:cNvPr id="18" name="标题 1">
            <a:extLst>
              <a:ext uri="{FF2B5EF4-FFF2-40B4-BE49-F238E27FC236}">
                <a16:creationId xmlns:a16="http://schemas.microsoft.com/office/drawing/2014/main" id="{E14CED5B-225E-451A-BF1D-9B1AA22408C9}"/>
              </a:ext>
            </a:extLst>
          </p:cNvPr>
          <p:cNvSpPr>
            <a:spLocks noGrp="1"/>
          </p:cNvSpPr>
          <p:nvPr>
            <p:ph type="title"/>
          </p:nvPr>
        </p:nvSpPr>
        <p:spPr>
          <a:xfrm>
            <a:off x="514350" y="260580"/>
            <a:ext cx="10534649" cy="636129"/>
          </a:xfrm>
        </p:spPr>
        <p:txBody>
          <a:bodyPr>
            <a:noAutofit/>
          </a:bodyPr>
          <a:lstStyle>
            <a:lvl1pPr>
              <a:defRPr sz="4000">
                <a:solidFill>
                  <a:schemeClr val="accent1"/>
                </a:solidFill>
              </a:defRPr>
            </a:lvl1pPr>
          </a:lstStyle>
          <a:p>
            <a:r>
              <a:rPr lang="zh-CN" altLang="en-US" dirty="0"/>
              <a:t>单击此处编辑母版标题样式</a:t>
            </a:r>
          </a:p>
        </p:txBody>
      </p:sp>
      <p:sp>
        <p:nvSpPr>
          <p:cNvPr id="19" name="矩形 18">
            <a:extLst>
              <a:ext uri="{FF2B5EF4-FFF2-40B4-BE49-F238E27FC236}">
                <a16:creationId xmlns:a16="http://schemas.microsoft.com/office/drawing/2014/main" id="{928E18B6-F8FF-4785-9661-37A125FFDDB5}"/>
              </a:ext>
            </a:extLst>
          </p:cNvPr>
          <p:cNvSpPr/>
          <p:nvPr userDrawn="1"/>
        </p:nvSpPr>
        <p:spPr>
          <a:xfrm>
            <a:off x="1" y="250033"/>
            <a:ext cx="514350" cy="65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pic>
        <p:nvPicPr>
          <p:cNvPr id="20" name="图片 19">
            <a:extLst>
              <a:ext uri="{FF2B5EF4-FFF2-40B4-BE49-F238E27FC236}">
                <a16:creationId xmlns:a16="http://schemas.microsoft.com/office/drawing/2014/main" id="{A8F5AE70-24A2-4092-904F-7FD769FAB307}"/>
              </a:ext>
            </a:extLst>
          </p:cNvPr>
          <p:cNvPicPr>
            <a:picLocks noChangeAspect="1"/>
          </p:cNvPicPr>
          <p:nvPr userDrawn="1"/>
        </p:nvPicPr>
        <p:blipFill rotWithShape="1">
          <a:blip r:embed="rId4"/>
          <a:srcRect l="1648" t="3528" r="3295" b="4795"/>
          <a:stretch/>
        </p:blipFill>
        <p:spPr>
          <a:xfrm>
            <a:off x="11102187" y="250033"/>
            <a:ext cx="594513" cy="589757"/>
          </a:xfrm>
          <a:prstGeom prst="ellipse">
            <a:avLst/>
          </a:prstGeom>
        </p:spPr>
      </p:pic>
    </p:spTree>
    <p:extLst>
      <p:ext uri="{BB962C8B-B14F-4D97-AF65-F5344CB8AC3E}">
        <p14:creationId xmlns:p14="http://schemas.microsoft.com/office/powerpoint/2010/main" val="2657405564"/>
      </p:ext>
    </p:extLst>
  </p:cSld>
  <p:clrMapOvr>
    <a:masterClrMapping/>
  </p:clrMapOvr>
  <p:extLst>
    <p:ext uri="{DCECCB84-F9BA-43D5-87BE-67443E8EF086}">
      <p15:sldGuideLst xmlns:p15="http://schemas.microsoft.com/office/powerpoint/2012/main">
        <p15:guide id="1" orient="horz" pos="179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32E66B91-D941-4776-A282-58C3E59D431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 y="4"/>
            <a:ext cx="12191986" cy="6857992"/>
          </a:xfrm>
          <a:prstGeom prst="rect">
            <a:avLst/>
          </a:prstGeom>
          <a:blipFill dpi="0" rotWithShape="1">
            <a:blip r:embed="rId3"/>
            <a:srcRect/>
            <a:stretch>
              <a:fillRect/>
            </a:stretch>
          </a:blipFill>
        </p:spPr>
      </p:pic>
      <p:sp>
        <p:nvSpPr>
          <p:cNvPr id="5" name="矩形 4">
            <a:extLst>
              <a:ext uri="{FF2B5EF4-FFF2-40B4-BE49-F238E27FC236}">
                <a16:creationId xmlns:a16="http://schemas.microsoft.com/office/drawing/2014/main" id="{04D40CAC-DD20-42DC-B9CF-89C8F0B3472F}"/>
              </a:ext>
            </a:extLst>
          </p:cNvPr>
          <p:cNvSpPr/>
          <p:nvPr userDrawn="1"/>
        </p:nvSpPr>
        <p:spPr>
          <a:xfrm>
            <a:off x="0" y="0"/>
            <a:ext cx="12191999" cy="6858000"/>
          </a:xfrm>
          <a:prstGeom prst="rect">
            <a:avLst/>
          </a:prstGeom>
          <a:gradFill flip="none" rotWithShape="1">
            <a:gsLst>
              <a:gs pos="0">
                <a:schemeClr val="bg1">
                  <a:alpha val="37000"/>
                </a:schemeClr>
              </a:gs>
              <a:gs pos="31000">
                <a:schemeClr val="bg1">
                  <a:alpha val="96000"/>
                </a:schemeClr>
              </a:gs>
              <a:gs pos="63000">
                <a:schemeClr val="bg1">
                  <a:alpha val="9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5">
            <a:extLst>
              <a:ext uri="{FF2B5EF4-FFF2-40B4-BE49-F238E27FC236}">
                <a16:creationId xmlns:a16="http://schemas.microsoft.com/office/drawing/2014/main" id="{9156A062-9F01-4489-9948-64C8ADF12637}"/>
              </a:ext>
            </a:extLst>
          </p:cNvPr>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pPr/>
              <a:t>‹#›</a:t>
            </a:fld>
            <a:endParaRPr lang="zh-CN" altLang="en-US"/>
          </a:p>
        </p:txBody>
      </p:sp>
      <p:sp>
        <p:nvSpPr>
          <p:cNvPr id="8" name="标题 1">
            <a:extLst>
              <a:ext uri="{FF2B5EF4-FFF2-40B4-BE49-F238E27FC236}">
                <a16:creationId xmlns:a16="http://schemas.microsoft.com/office/drawing/2014/main" id="{A47DAB9D-C4CA-4F09-91D3-43E2872646D5}"/>
              </a:ext>
            </a:extLst>
          </p:cNvPr>
          <p:cNvSpPr>
            <a:spLocks noGrp="1"/>
          </p:cNvSpPr>
          <p:nvPr>
            <p:ph type="title"/>
          </p:nvPr>
        </p:nvSpPr>
        <p:spPr>
          <a:xfrm>
            <a:off x="514350" y="260580"/>
            <a:ext cx="10534649" cy="636129"/>
          </a:xfrm>
        </p:spPr>
        <p:txBody>
          <a:bodyPr>
            <a:noAutofit/>
          </a:bodyPr>
          <a:lstStyle>
            <a:lvl1pPr>
              <a:defRPr sz="4000">
                <a:solidFill>
                  <a:schemeClr val="accent1"/>
                </a:solidFill>
              </a:defRPr>
            </a:lvl1pPr>
          </a:lstStyle>
          <a:p>
            <a:r>
              <a:rPr lang="zh-CN" altLang="en-US" dirty="0"/>
              <a:t>单击此处编辑母版标题样式</a:t>
            </a:r>
          </a:p>
        </p:txBody>
      </p:sp>
      <p:sp>
        <p:nvSpPr>
          <p:cNvPr id="11" name="矩形 10">
            <a:extLst>
              <a:ext uri="{FF2B5EF4-FFF2-40B4-BE49-F238E27FC236}">
                <a16:creationId xmlns:a16="http://schemas.microsoft.com/office/drawing/2014/main" id="{0CEEF375-3229-41BB-B15E-FE7D7E220F3B}"/>
              </a:ext>
            </a:extLst>
          </p:cNvPr>
          <p:cNvSpPr/>
          <p:nvPr userDrawn="1"/>
        </p:nvSpPr>
        <p:spPr>
          <a:xfrm>
            <a:off x="1" y="250033"/>
            <a:ext cx="514350" cy="65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pic>
        <p:nvPicPr>
          <p:cNvPr id="12" name="图片 11">
            <a:extLst>
              <a:ext uri="{FF2B5EF4-FFF2-40B4-BE49-F238E27FC236}">
                <a16:creationId xmlns:a16="http://schemas.microsoft.com/office/drawing/2014/main" id="{FCD2068E-7748-4894-9AA5-23FC6B874D0E}"/>
              </a:ext>
            </a:extLst>
          </p:cNvPr>
          <p:cNvPicPr>
            <a:picLocks noChangeAspect="1"/>
          </p:cNvPicPr>
          <p:nvPr userDrawn="1"/>
        </p:nvPicPr>
        <p:blipFill rotWithShape="1">
          <a:blip r:embed="rId4"/>
          <a:srcRect l="1648" t="3528" r="3295" b="4795"/>
          <a:stretch/>
        </p:blipFill>
        <p:spPr>
          <a:xfrm>
            <a:off x="11102187" y="250033"/>
            <a:ext cx="594513" cy="589757"/>
          </a:xfrm>
          <a:prstGeom prst="ellipse">
            <a:avLst/>
          </a:prstGeom>
        </p:spPr>
      </p:pic>
    </p:spTree>
    <p:extLst>
      <p:ext uri="{BB962C8B-B14F-4D97-AF65-F5344CB8AC3E}">
        <p14:creationId xmlns:p14="http://schemas.microsoft.com/office/powerpoint/2010/main" val="2765787979"/>
      </p:ext>
    </p:extLst>
  </p:cSld>
  <p:clrMapOvr>
    <a:masterClrMapping/>
  </p:clrMapOvr>
  <p:extLst>
    <p:ext uri="{DCECCB84-F9BA-43D5-87BE-67443E8EF086}">
      <p15:sldGuideLst xmlns:p15="http://schemas.microsoft.com/office/powerpoint/2012/main">
        <p15:guide id="1" orient="horz" pos="179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A35340-EA44-4139-8EE0-913A64AD42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4FE795-F0E1-430B-AA68-D55C65CD9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E7B563-139D-48F8-BFD9-1B73EC0D9BC1}"/>
              </a:ext>
            </a:extLst>
          </p:cNvPr>
          <p:cNvSpPr>
            <a:spLocks noGrp="1"/>
          </p:cNvSpPr>
          <p:nvPr>
            <p:ph type="dt" sz="half" idx="10"/>
          </p:nvPr>
        </p:nvSpPr>
        <p:spPr/>
        <p:txBody>
          <a:bodyPr/>
          <a:lstStyle/>
          <a:p>
            <a:fld id="{CCEC6AF6-5D85-4AD2-B3D4-79C8979C95DC}" type="datetimeFigureOut">
              <a:rPr lang="zh-CN" altLang="en-US" smtClean="0"/>
              <a:t>2024/4/16</a:t>
            </a:fld>
            <a:endParaRPr lang="zh-CN" altLang="en-US"/>
          </a:p>
        </p:txBody>
      </p:sp>
      <p:sp>
        <p:nvSpPr>
          <p:cNvPr id="5" name="页脚占位符 4">
            <a:extLst>
              <a:ext uri="{FF2B5EF4-FFF2-40B4-BE49-F238E27FC236}">
                <a16:creationId xmlns:a16="http://schemas.microsoft.com/office/drawing/2014/main" id="{B99642B0-D617-4A69-93E6-21BD9443DC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1B8427-A226-4688-BCE1-036AF4EE7262}"/>
              </a:ext>
            </a:extLst>
          </p:cNvPr>
          <p:cNvSpPr>
            <a:spLocks noGrp="1"/>
          </p:cNvSpPr>
          <p:nvPr>
            <p:ph type="sldNum" sz="quarter" idx="12"/>
          </p:nvPr>
        </p:nvSpPr>
        <p:spPr/>
        <p:txBody>
          <a:bodyPr/>
          <a:lstStyle/>
          <a:p>
            <a:fld id="{02458C5B-8CE6-4851-AF6C-DED5A7E7A1A4}" type="slidenum">
              <a:rPr lang="zh-CN" altLang="en-US" smtClean="0"/>
              <a:t>‹#›</a:t>
            </a:fld>
            <a:endParaRPr lang="zh-CN" altLang="en-US"/>
          </a:p>
        </p:txBody>
      </p:sp>
    </p:spTree>
    <p:extLst>
      <p:ext uri="{BB962C8B-B14F-4D97-AF65-F5344CB8AC3E}">
        <p14:creationId xmlns:p14="http://schemas.microsoft.com/office/powerpoint/2010/main" val="99701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A55F96D2-98D9-4BB7-A13F-3943F3E1B68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 y="4"/>
            <a:ext cx="12191986" cy="6857992"/>
          </a:xfrm>
          <a:prstGeom prst="rect">
            <a:avLst/>
          </a:prstGeom>
          <a:blipFill dpi="0" rotWithShape="1">
            <a:blip r:embed="rId3"/>
            <a:srcRect/>
            <a:stretch>
              <a:fillRect/>
            </a:stretch>
          </a:blipFill>
        </p:spPr>
      </p:pic>
      <p:sp>
        <p:nvSpPr>
          <p:cNvPr id="13" name="矩形 12">
            <a:extLst>
              <a:ext uri="{FF2B5EF4-FFF2-40B4-BE49-F238E27FC236}">
                <a16:creationId xmlns:a16="http://schemas.microsoft.com/office/drawing/2014/main" id="{28060DC2-0503-4662-9D05-3774A9DED238}"/>
              </a:ext>
            </a:extLst>
          </p:cNvPr>
          <p:cNvSpPr/>
          <p:nvPr userDrawn="1"/>
        </p:nvSpPr>
        <p:spPr>
          <a:xfrm>
            <a:off x="0" y="0"/>
            <a:ext cx="12191999" cy="6858000"/>
          </a:xfrm>
          <a:prstGeom prst="rect">
            <a:avLst/>
          </a:prstGeom>
          <a:gradFill flip="none" rotWithShape="1">
            <a:gsLst>
              <a:gs pos="0">
                <a:schemeClr val="bg1">
                  <a:alpha val="37000"/>
                </a:schemeClr>
              </a:gs>
              <a:gs pos="31000">
                <a:schemeClr val="bg1">
                  <a:alpha val="96000"/>
                </a:schemeClr>
              </a:gs>
              <a:gs pos="63000">
                <a:schemeClr val="bg1">
                  <a:alpha val="9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a:extLst>
              <a:ext uri="{FF2B5EF4-FFF2-40B4-BE49-F238E27FC236}">
                <a16:creationId xmlns:a16="http://schemas.microsoft.com/office/drawing/2014/main" id="{29F5318F-C4E3-4EF8-8059-80B87E7317C0}"/>
              </a:ext>
            </a:extLst>
          </p:cNvPr>
          <p:cNvSpPr txBox="1">
            <a:spLocks/>
          </p:cNvSpPr>
          <p:nvPr userDrawn="1"/>
        </p:nvSpPr>
        <p:spPr>
          <a:xfrm>
            <a:off x="89535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8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34FB6C8-7C8F-4A07-82BA-70423D8EE858}" type="slidenum">
              <a:rPr lang="zh-CN" altLang="en-US" smtClean="0"/>
              <a:pPr/>
              <a:t>‹#›</a:t>
            </a:fld>
            <a:endParaRPr lang="zh-CN" altLang="en-US"/>
          </a:p>
        </p:txBody>
      </p:sp>
      <p:sp>
        <p:nvSpPr>
          <p:cNvPr id="7" name="标题 1">
            <a:extLst>
              <a:ext uri="{FF2B5EF4-FFF2-40B4-BE49-F238E27FC236}">
                <a16:creationId xmlns:a16="http://schemas.microsoft.com/office/drawing/2014/main" id="{F8DAEE78-411A-4507-AC8A-962CF84257FA}"/>
              </a:ext>
            </a:extLst>
          </p:cNvPr>
          <p:cNvSpPr>
            <a:spLocks noGrp="1"/>
          </p:cNvSpPr>
          <p:nvPr>
            <p:ph type="title"/>
          </p:nvPr>
        </p:nvSpPr>
        <p:spPr>
          <a:xfrm>
            <a:off x="514350" y="260580"/>
            <a:ext cx="10534649" cy="636129"/>
          </a:xfrm>
        </p:spPr>
        <p:txBody>
          <a:bodyPr>
            <a:noAutofit/>
          </a:bodyPr>
          <a:lstStyle>
            <a:lvl1pPr>
              <a:defRPr sz="4000">
                <a:solidFill>
                  <a:schemeClr val="accent1"/>
                </a:solidFill>
              </a:defRPr>
            </a:lvl1pPr>
          </a:lstStyle>
          <a:p>
            <a:r>
              <a:rPr lang="zh-CN" altLang="en-US" dirty="0"/>
              <a:t>单击此处编辑母版标题样式</a:t>
            </a:r>
          </a:p>
        </p:txBody>
      </p:sp>
      <p:sp>
        <p:nvSpPr>
          <p:cNvPr id="8" name="矩形 7">
            <a:extLst>
              <a:ext uri="{FF2B5EF4-FFF2-40B4-BE49-F238E27FC236}">
                <a16:creationId xmlns:a16="http://schemas.microsoft.com/office/drawing/2014/main" id="{461FE7EE-70DB-4E74-BB63-C9BE2E5C5D89}"/>
              </a:ext>
            </a:extLst>
          </p:cNvPr>
          <p:cNvSpPr/>
          <p:nvPr userDrawn="1"/>
        </p:nvSpPr>
        <p:spPr>
          <a:xfrm>
            <a:off x="1" y="250033"/>
            <a:ext cx="514350" cy="65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pic>
        <p:nvPicPr>
          <p:cNvPr id="9" name="图片 8">
            <a:extLst>
              <a:ext uri="{FF2B5EF4-FFF2-40B4-BE49-F238E27FC236}">
                <a16:creationId xmlns:a16="http://schemas.microsoft.com/office/drawing/2014/main" id="{C4E5870C-D7D5-4BCE-A9C2-D6111E8FD069}"/>
              </a:ext>
            </a:extLst>
          </p:cNvPr>
          <p:cNvPicPr>
            <a:picLocks noChangeAspect="1"/>
          </p:cNvPicPr>
          <p:nvPr userDrawn="1"/>
        </p:nvPicPr>
        <p:blipFill rotWithShape="1">
          <a:blip r:embed="rId4"/>
          <a:srcRect l="1648" t="3528" r="3295" b="4795"/>
          <a:stretch/>
        </p:blipFill>
        <p:spPr>
          <a:xfrm>
            <a:off x="11102187" y="250033"/>
            <a:ext cx="594513" cy="589757"/>
          </a:xfrm>
          <a:prstGeom prst="ellipse">
            <a:avLst/>
          </a:prstGeom>
        </p:spPr>
      </p:pic>
      <p:sp>
        <p:nvSpPr>
          <p:cNvPr id="10" name="内容占位符 11">
            <a:extLst>
              <a:ext uri="{FF2B5EF4-FFF2-40B4-BE49-F238E27FC236}">
                <a16:creationId xmlns:a16="http://schemas.microsoft.com/office/drawing/2014/main" id="{8A32E321-D516-49B0-A01E-7C9843D4DF39}"/>
              </a:ext>
            </a:extLst>
          </p:cNvPr>
          <p:cNvSpPr>
            <a:spLocks noGrp="1"/>
          </p:cNvSpPr>
          <p:nvPr>
            <p:ph sz="quarter" idx="13" hasCustomPrompt="1"/>
          </p:nvPr>
        </p:nvSpPr>
        <p:spPr>
          <a:xfrm>
            <a:off x="5372100" y="1306513"/>
            <a:ext cx="6324600" cy="5030787"/>
          </a:xfrm>
        </p:spPr>
        <p:txBody>
          <a:bodyPr/>
          <a:lstStyle>
            <a:lvl1pPr marL="0" indent="0">
              <a:buNone/>
              <a:defRPr/>
            </a:lvl1pPr>
          </a:lstStyle>
          <a:p>
            <a:pPr lvl="0"/>
            <a:r>
              <a:rPr lang="zh-CN" altLang="en-US" dirty="0"/>
              <a:t>插入图片</a:t>
            </a:r>
          </a:p>
        </p:txBody>
      </p:sp>
      <p:sp>
        <p:nvSpPr>
          <p:cNvPr id="11" name="内容占位符 13">
            <a:extLst>
              <a:ext uri="{FF2B5EF4-FFF2-40B4-BE49-F238E27FC236}">
                <a16:creationId xmlns:a16="http://schemas.microsoft.com/office/drawing/2014/main" id="{91C84FA9-946F-4CF5-9B21-517DDB36CF74}"/>
              </a:ext>
            </a:extLst>
          </p:cNvPr>
          <p:cNvSpPr>
            <a:spLocks noGrp="1"/>
          </p:cNvSpPr>
          <p:nvPr>
            <p:ph sz="quarter" idx="14"/>
          </p:nvPr>
        </p:nvSpPr>
        <p:spPr>
          <a:xfrm>
            <a:off x="482600" y="1306513"/>
            <a:ext cx="4445000" cy="5030787"/>
          </a:xfrm>
        </p:spPr>
        <p:txBody>
          <a:bodyPr>
            <a:normAutofit/>
          </a:bodyPr>
          <a:lstStyle>
            <a:lvl1pPr marL="0" indent="0">
              <a:lnSpc>
                <a:spcPct val="120000"/>
              </a:lnSpc>
              <a:spcBef>
                <a:spcPts val="0"/>
              </a:spcBef>
              <a:buNone/>
              <a:defRPr sz="1800">
                <a:solidFill>
                  <a:schemeClr val="tx1">
                    <a:lumMod val="75000"/>
                    <a:lumOff val="25000"/>
                  </a:schemeClr>
                </a:solidFill>
              </a:defRPr>
            </a:lvl1pPr>
          </a:lstStyle>
          <a:p>
            <a:pPr lvl="0"/>
            <a:endParaRPr lang="zh-CN" altLang="en-US" dirty="0"/>
          </a:p>
        </p:txBody>
      </p:sp>
    </p:spTree>
    <p:extLst>
      <p:ext uri="{BB962C8B-B14F-4D97-AF65-F5344CB8AC3E}">
        <p14:creationId xmlns:p14="http://schemas.microsoft.com/office/powerpoint/2010/main" val="56640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93ED8AD6-CF2E-4E86-BCCD-26E1BED1118D}"/>
              </a:ext>
            </a:extLst>
          </p:cNvPr>
          <p:cNvGrpSpPr/>
          <p:nvPr userDrawn="1"/>
        </p:nvGrpSpPr>
        <p:grpSpPr>
          <a:xfrm>
            <a:off x="0" y="0"/>
            <a:ext cx="12191999" cy="6858000"/>
            <a:chOff x="0" y="0"/>
            <a:chExt cx="12191999" cy="6858000"/>
          </a:xfrm>
        </p:grpSpPr>
        <p:pic>
          <p:nvPicPr>
            <p:cNvPr id="8" name="图片 7">
              <a:extLst>
                <a:ext uri="{FF2B5EF4-FFF2-40B4-BE49-F238E27FC236}">
                  <a16:creationId xmlns:a16="http://schemas.microsoft.com/office/drawing/2014/main" id="{E7D3A4ED-ED95-45BE-B666-F275A72097C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 y="4"/>
              <a:ext cx="12191986" cy="6857992"/>
            </a:xfrm>
            <a:prstGeom prst="rect">
              <a:avLst/>
            </a:prstGeom>
            <a:blipFill dpi="0" rotWithShape="1">
              <a:blip r:embed="rId3"/>
              <a:srcRect/>
              <a:stretch>
                <a:fillRect/>
              </a:stretch>
            </a:blipFill>
          </p:spPr>
        </p:pic>
        <p:sp>
          <p:nvSpPr>
            <p:cNvPr id="9" name="矩形 8">
              <a:extLst>
                <a:ext uri="{FF2B5EF4-FFF2-40B4-BE49-F238E27FC236}">
                  <a16:creationId xmlns:a16="http://schemas.microsoft.com/office/drawing/2014/main" id="{132BFD63-9F94-4639-83F0-D5319513BF6C}"/>
                </a:ext>
              </a:extLst>
            </p:cNvPr>
            <p:cNvSpPr/>
            <p:nvPr userDrawn="1"/>
          </p:nvSpPr>
          <p:spPr>
            <a:xfrm>
              <a:off x="0" y="0"/>
              <a:ext cx="12191999" cy="6858000"/>
            </a:xfrm>
            <a:prstGeom prst="rect">
              <a:avLst/>
            </a:prstGeom>
            <a:gradFill flip="none" rotWithShape="1">
              <a:gsLst>
                <a:gs pos="0">
                  <a:schemeClr val="bg1">
                    <a:alpha val="37000"/>
                  </a:schemeClr>
                </a:gs>
                <a:gs pos="31000">
                  <a:schemeClr val="bg1">
                    <a:alpha val="96000"/>
                  </a:schemeClr>
                </a:gs>
                <a:gs pos="63000">
                  <a:schemeClr val="bg1">
                    <a:alpha val="9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5">
            <a:extLst>
              <a:ext uri="{FF2B5EF4-FFF2-40B4-BE49-F238E27FC236}">
                <a16:creationId xmlns:a16="http://schemas.microsoft.com/office/drawing/2014/main" id="{F025CAEA-43D9-4AFB-83C3-9F19341BE7E6}"/>
              </a:ext>
            </a:extLst>
          </p:cNvPr>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pPr/>
              <a:t>‹#›</a:t>
            </a:fld>
            <a:endParaRPr lang="zh-CN" altLang="en-US"/>
          </a:p>
        </p:txBody>
      </p:sp>
    </p:spTree>
    <p:extLst>
      <p:ext uri="{BB962C8B-B14F-4D97-AF65-F5344CB8AC3E}">
        <p14:creationId xmlns:p14="http://schemas.microsoft.com/office/powerpoint/2010/main" val="9702732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9AE78789-59BF-4810-8B02-8254C6EE37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 y="4"/>
            <a:ext cx="12191986" cy="6857992"/>
          </a:xfrm>
          <a:prstGeom prst="rect">
            <a:avLst/>
          </a:prstGeom>
          <a:blipFill dpi="0" rotWithShape="1">
            <a:blip r:embed="rId3"/>
            <a:srcRect/>
            <a:stretch>
              <a:fillRect/>
            </a:stretch>
          </a:blipFill>
        </p:spPr>
      </p:pic>
      <p:sp>
        <p:nvSpPr>
          <p:cNvPr id="19" name="矩形 18">
            <a:extLst>
              <a:ext uri="{FF2B5EF4-FFF2-40B4-BE49-F238E27FC236}">
                <a16:creationId xmlns:a16="http://schemas.microsoft.com/office/drawing/2014/main" id="{ABE693B9-934C-441F-88E2-43AB91C65F53}"/>
              </a:ext>
            </a:extLst>
          </p:cNvPr>
          <p:cNvSpPr/>
          <p:nvPr userDrawn="1"/>
        </p:nvSpPr>
        <p:spPr>
          <a:xfrm>
            <a:off x="0" y="0"/>
            <a:ext cx="12191999" cy="6858000"/>
          </a:xfrm>
          <a:prstGeom prst="rect">
            <a:avLst/>
          </a:prstGeom>
          <a:gradFill flip="none" rotWithShape="1">
            <a:gsLst>
              <a:gs pos="0">
                <a:schemeClr val="bg1">
                  <a:lumMod val="87000"/>
                  <a:lumOff val="13000"/>
                  <a:alpha val="58000"/>
                </a:schemeClr>
              </a:gs>
              <a:gs pos="31000">
                <a:schemeClr val="bg1"/>
              </a:gs>
              <a:gs pos="63000">
                <a:schemeClr val="bg1">
                  <a:alpha val="9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11">
            <a:extLst>
              <a:ext uri="{FF2B5EF4-FFF2-40B4-BE49-F238E27FC236}">
                <a16:creationId xmlns:a16="http://schemas.microsoft.com/office/drawing/2014/main" id="{46209494-2B7A-414A-81F8-8CAC5029CFFD}"/>
              </a:ext>
            </a:extLst>
          </p:cNvPr>
          <p:cNvSpPr>
            <a:spLocks noGrp="1"/>
          </p:cNvSpPr>
          <p:nvPr>
            <p:ph sz="quarter" idx="13" hasCustomPrompt="1"/>
          </p:nvPr>
        </p:nvSpPr>
        <p:spPr>
          <a:xfrm>
            <a:off x="482600" y="1182685"/>
            <a:ext cx="11214100" cy="3087687"/>
          </a:xfrm>
        </p:spPr>
        <p:txBody>
          <a:bodyPr/>
          <a:lstStyle>
            <a:lvl1pPr marL="0" indent="0">
              <a:buNone/>
              <a:defRPr/>
            </a:lvl1pPr>
          </a:lstStyle>
          <a:p>
            <a:pPr lvl="0"/>
            <a:r>
              <a:rPr lang="zh-CN" altLang="en-US" dirty="0"/>
              <a:t>插入图片</a:t>
            </a:r>
          </a:p>
        </p:txBody>
      </p:sp>
      <p:sp>
        <p:nvSpPr>
          <p:cNvPr id="2" name="标题 1">
            <a:extLst>
              <a:ext uri="{FF2B5EF4-FFF2-40B4-BE49-F238E27FC236}">
                <a16:creationId xmlns:a16="http://schemas.microsoft.com/office/drawing/2014/main" id="{3BB53E54-CF62-444B-9B70-E138FA3399F8}"/>
              </a:ext>
            </a:extLst>
          </p:cNvPr>
          <p:cNvSpPr>
            <a:spLocks noGrp="1"/>
          </p:cNvSpPr>
          <p:nvPr>
            <p:ph type="title"/>
          </p:nvPr>
        </p:nvSpPr>
        <p:spPr>
          <a:xfrm>
            <a:off x="514350" y="260580"/>
            <a:ext cx="10534649" cy="636129"/>
          </a:xfrm>
        </p:spPr>
        <p:txBody>
          <a:bodyPr>
            <a:noAutofit/>
          </a:bodyPr>
          <a:lstStyle>
            <a:lvl1pPr>
              <a:defRPr sz="4000">
                <a:solidFill>
                  <a:schemeClr val="accent1"/>
                </a:solidFill>
              </a:defRPr>
            </a:lvl1pPr>
          </a:lstStyle>
          <a:p>
            <a:r>
              <a:rPr lang="zh-CN" altLang="en-US" dirty="0"/>
              <a:t>单击此处编辑母版标题样式</a:t>
            </a:r>
          </a:p>
        </p:txBody>
      </p:sp>
      <p:sp>
        <p:nvSpPr>
          <p:cNvPr id="8" name="矩形 7">
            <a:extLst>
              <a:ext uri="{FF2B5EF4-FFF2-40B4-BE49-F238E27FC236}">
                <a16:creationId xmlns:a16="http://schemas.microsoft.com/office/drawing/2014/main" id="{8CA051FB-8DC1-4A53-AEA0-E29CAEE50212}"/>
              </a:ext>
            </a:extLst>
          </p:cNvPr>
          <p:cNvSpPr/>
          <p:nvPr userDrawn="1"/>
        </p:nvSpPr>
        <p:spPr>
          <a:xfrm>
            <a:off x="1" y="250033"/>
            <a:ext cx="514350" cy="65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4" name="内容占位符 13">
            <a:extLst>
              <a:ext uri="{FF2B5EF4-FFF2-40B4-BE49-F238E27FC236}">
                <a16:creationId xmlns:a16="http://schemas.microsoft.com/office/drawing/2014/main" id="{FE4A8C6E-FE99-4901-9152-B0A329AC0F72}"/>
              </a:ext>
            </a:extLst>
          </p:cNvPr>
          <p:cNvSpPr>
            <a:spLocks noGrp="1"/>
          </p:cNvSpPr>
          <p:nvPr>
            <p:ph sz="quarter" idx="14"/>
          </p:nvPr>
        </p:nvSpPr>
        <p:spPr>
          <a:xfrm>
            <a:off x="482600" y="4478338"/>
            <a:ext cx="11214100" cy="1878008"/>
          </a:xfrm>
        </p:spPr>
        <p:txBody>
          <a:bodyPr>
            <a:normAutofit/>
          </a:bodyPr>
          <a:lstStyle>
            <a:lvl1pPr marL="0" indent="0" algn="just">
              <a:lnSpc>
                <a:spcPct val="120000"/>
              </a:lnSpc>
              <a:spcBef>
                <a:spcPts val="0"/>
              </a:spcBef>
              <a:buNone/>
              <a:defRPr sz="1800">
                <a:solidFill>
                  <a:schemeClr val="tx1">
                    <a:lumMod val="75000"/>
                    <a:lumOff val="25000"/>
                  </a:schemeClr>
                </a:solidFill>
              </a:defRPr>
            </a:lvl1pPr>
          </a:lstStyle>
          <a:p>
            <a:pPr lvl="0"/>
            <a:endParaRPr lang="zh-CN" altLang="en-US" dirty="0"/>
          </a:p>
        </p:txBody>
      </p:sp>
      <p:pic>
        <p:nvPicPr>
          <p:cNvPr id="15" name="图片 14">
            <a:extLst>
              <a:ext uri="{FF2B5EF4-FFF2-40B4-BE49-F238E27FC236}">
                <a16:creationId xmlns:a16="http://schemas.microsoft.com/office/drawing/2014/main" id="{C1A64BDB-A2B0-475C-814B-1054CBAFD34A}"/>
              </a:ext>
            </a:extLst>
          </p:cNvPr>
          <p:cNvPicPr>
            <a:picLocks noChangeAspect="1"/>
          </p:cNvPicPr>
          <p:nvPr userDrawn="1"/>
        </p:nvPicPr>
        <p:blipFill rotWithShape="1">
          <a:blip r:embed="rId4"/>
          <a:srcRect l="1648" t="3528" r="3295" b="4795"/>
          <a:stretch/>
        </p:blipFill>
        <p:spPr>
          <a:xfrm>
            <a:off x="11102187" y="250033"/>
            <a:ext cx="594513" cy="589757"/>
          </a:xfrm>
          <a:prstGeom prst="ellipse">
            <a:avLst/>
          </a:prstGeom>
        </p:spPr>
      </p:pic>
      <p:sp>
        <p:nvSpPr>
          <p:cNvPr id="17" name="灯片编号占位符 5">
            <a:extLst>
              <a:ext uri="{FF2B5EF4-FFF2-40B4-BE49-F238E27FC236}">
                <a16:creationId xmlns:a16="http://schemas.microsoft.com/office/drawing/2014/main" id="{3BBA6593-E47D-46ED-B1FA-519CBE84D120}"/>
              </a:ext>
            </a:extLst>
          </p:cNvPr>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pPr/>
              <a:t>‹#›</a:t>
            </a:fld>
            <a:endParaRPr lang="zh-CN" altLang="en-US"/>
          </a:p>
        </p:txBody>
      </p:sp>
    </p:spTree>
    <p:extLst>
      <p:ext uri="{BB962C8B-B14F-4D97-AF65-F5344CB8AC3E}">
        <p14:creationId xmlns:p14="http://schemas.microsoft.com/office/powerpoint/2010/main" val="10359580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9AE78789-59BF-4810-8B02-8254C6EE37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 y="4"/>
            <a:ext cx="12191986" cy="6857992"/>
          </a:xfrm>
          <a:prstGeom prst="rect">
            <a:avLst/>
          </a:prstGeom>
          <a:blipFill dpi="0" rotWithShape="1">
            <a:blip r:embed="rId3"/>
            <a:srcRect/>
            <a:stretch>
              <a:fillRect/>
            </a:stretch>
          </a:blipFill>
        </p:spPr>
      </p:pic>
      <p:sp>
        <p:nvSpPr>
          <p:cNvPr id="19" name="矩形 18">
            <a:extLst>
              <a:ext uri="{FF2B5EF4-FFF2-40B4-BE49-F238E27FC236}">
                <a16:creationId xmlns:a16="http://schemas.microsoft.com/office/drawing/2014/main" id="{ABE693B9-934C-441F-88E2-43AB91C65F53}"/>
              </a:ext>
            </a:extLst>
          </p:cNvPr>
          <p:cNvSpPr/>
          <p:nvPr userDrawn="1"/>
        </p:nvSpPr>
        <p:spPr>
          <a:xfrm>
            <a:off x="0" y="0"/>
            <a:ext cx="12191999" cy="6858000"/>
          </a:xfrm>
          <a:prstGeom prst="rect">
            <a:avLst/>
          </a:prstGeom>
          <a:gradFill flip="none" rotWithShape="1">
            <a:gsLst>
              <a:gs pos="0">
                <a:schemeClr val="bg1">
                  <a:lumMod val="87000"/>
                  <a:lumOff val="13000"/>
                  <a:alpha val="58000"/>
                </a:schemeClr>
              </a:gs>
              <a:gs pos="31000">
                <a:schemeClr val="bg1"/>
              </a:gs>
              <a:gs pos="63000">
                <a:schemeClr val="bg1">
                  <a:alpha val="9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11">
            <a:extLst>
              <a:ext uri="{FF2B5EF4-FFF2-40B4-BE49-F238E27FC236}">
                <a16:creationId xmlns:a16="http://schemas.microsoft.com/office/drawing/2014/main" id="{46209494-2B7A-414A-81F8-8CAC5029CFFD}"/>
              </a:ext>
            </a:extLst>
          </p:cNvPr>
          <p:cNvSpPr>
            <a:spLocks noGrp="1"/>
          </p:cNvSpPr>
          <p:nvPr>
            <p:ph sz="quarter" idx="13" hasCustomPrompt="1"/>
          </p:nvPr>
        </p:nvSpPr>
        <p:spPr>
          <a:xfrm>
            <a:off x="482600" y="2044700"/>
            <a:ext cx="11214100" cy="2225672"/>
          </a:xfrm>
        </p:spPr>
        <p:txBody>
          <a:bodyPr/>
          <a:lstStyle>
            <a:lvl1pPr marL="0" indent="0">
              <a:buNone/>
              <a:defRPr/>
            </a:lvl1pPr>
          </a:lstStyle>
          <a:p>
            <a:pPr lvl="0"/>
            <a:r>
              <a:rPr lang="zh-CN" altLang="en-US" dirty="0"/>
              <a:t>插入图片</a:t>
            </a:r>
          </a:p>
        </p:txBody>
      </p:sp>
      <p:sp>
        <p:nvSpPr>
          <p:cNvPr id="2" name="标题 1">
            <a:extLst>
              <a:ext uri="{FF2B5EF4-FFF2-40B4-BE49-F238E27FC236}">
                <a16:creationId xmlns:a16="http://schemas.microsoft.com/office/drawing/2014/main" id="{3BB53E54-CF62-444B-9B70-E138FA3399F8}"/>
              </a:ext>
            </a:extLst>
          </p:cNvPr>
          <p:cNvSpPr>
            <a:spLocks noGrp="1"/>
          </p:cNvSpPr>
          <p:nvPr>
            <p:ph type="title"/>
          </p:nvPr>
        </p:nvSpPr>
        <p:spPr>
          <a:xfrm>
            <a:off x="514350" y="260580"/>
            <a:ext cx="10534649" cy="636129"/>
          </a:xfrm>
        </p:spPr>
        <p:txBody>
          <a:bodyPr>
            <a:noAutofit/>
          </a:bodyPr>
          <a:lstStyle>
            <a:lvl1pPr>
              <a:defRPr sz="4000">
                <a:solidFill>
                  <a:schemeClr val="accent1"/>
                </a:solidFill>
              </a:defRPr>
            </a:lvl1pPr>
          </a:lstStyle>
          <a:p>
            <a:r>
              <a:rPr lang="zh-CN" altLang="en-US" dirty="0"/>
              <a:t>单击此处编辑母版标题样式</a:t>
            </a:r>
          </a:p>
        </p:txBody>
      </p:sp>
      <p:sp>
        <p:nvSpPr>
          <p:cNvPr id="8" name="矩形 7">
            <a:extLst>
              <a:ext uri="{FF2B5EF4-FFF2-40B4-BE49-F238E27FC236}">
                <a16:creationId xmlns:a16="http://schemas.microsoft.com/office/drawing/2014/main" id="{8CA051FB-8DC1-4A53-AEA0-E29CAEE50212}"/>
              </a:ext>
            </a:extLst>
          </p:cNvPr>
          <p:cNvSpPr/>
          <p:nvPr userDrawn="1"/>
        </p:nvSpPr>
        <p:spPr>
          <a:xfrm>
            <a:off x="1" y="250033"/>
            <a:ext cx="514350" cy="65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4" name="内容占位符 13">
            <a:extLst>
              <a:ext uri="{FF2B5EF4-FFF2-40B4-BE49-F238E27FC236}">
                <a16:creationId xmlns:a16="http://schemas.microsoft.com/office/drawing/2014/main" id="{FE4A8C6E-FE99-4901-9152-B0A329AC0F72}"/>
              </a:ext>
            </a:extLst>
          </p:cNvPr>
          <p:cNvSpPr>
            <a:spLocks noGrp="1"/>
          </p:cNvSpPr>
          <p:nvPr>
            <p:ph sz="quarter" idx="14"/>
          </p:nvPr>
        </p:nvSpPr>
        <p:spPr>
          <a:xfrm>
            <a:off x="482600" y="4478338"/>
            <a:ext cx="11214100" cy="1878008"/>
          </a:xfrm>
        </p:spPr>
        <p:txBody>
          <a:bodyPr>
            <a:normAutofit/>
          </a:bodyPr>
          <a:lstStyle>
            <a:lvl1pPr marL="0" indent="0" algn="just">
              <a:lnSpc>
                <a:spcPct val="120000"/>
              </a:lnSpc>
              <a:spcBef>
                <a:spcPts val="0"/>
              </a:spcBef>
              <a:buNone/>
              <a:defRPr sz="1800">
                <a:solidFill>
                  <a:schemeClr val="tx1">
                    <a:lumMod val="75000"/>
                    <a:lumOff val="25000"/>
                  </a:schemeClr>
                </a:solidFill>
              </a:defRPr>
            </a:lvl1pPr>
          </a:lstStyle>
          <a:p>
            <a:pPr lvl="0"/>
            <a:endParaRPr lang="zh-CN" altLang="en-US" dirty="0"/>
          </a:p>
        </p:txBody>
      </p:sp>
      <p:pic>
        <p:nvPicPr>
          <p:cNvPr id="15" name="图片 14">
            <a:extLst>
              <a:ext uri="{FF2B5EF4-FFF2-40B4-BE49-F238E27FC236}">
                <a16:creationId xmlns:a16="http://schemas.microsoft.com/office/drawing/2014/main" id="{C1A64BDB-A2B0-475C-814B-1054CBAFD34A}"/>
              </a:ext>
            </a:extLst>
          </p:cNvPr>
          <p:cNvPicPr>
            <a:picLocks noChangeAspect="1"/>
          </p:cNvPicPr>
          <p:nvPr userDrawn="1"/>
        </p:nvPicPr>
        <p:blipFill rotWithShape="1">
          <a:blip r:embed="rId4"/>
          <a:srcRect l="1648" t="3528" r="3295" b="4795"/>
          <a:stretch/>
        </p:blipFill>
        <p:spPr>
          <a:xfrm>
            <a:off x="11102187" y="250033"/>
            <a:ext cx="594513" cy="589757"/>
          </a:xfrm>
          <a:prstGeom prst="ellipse">
            <a:avLst/>
          </a:prstGeom>
        </p:spPr>
      </p:pic>
      <p:sp>
        <p:nvSpPr>
          <p:cNvPr id="17" name="灯片编号占位符 5">
            <a:extLst>
              <a:ext uri="{FF2B5EF4-FFF2-40B4-BE49-F238E27FC236}">
                <a16:creationId xmlns:a16="http://schemas.microsoft.com/office/drawing/2014/main" id="{3BBA6593-E47D-46ED-B1FA-519CBE84D120}"/>
              </a:ext>
            </a:extLst>
          </p:cNvPr>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pPr/>
              <a:t>‹#›</a:t>
            </a:fld>
            <a:endParaRPr lang="zh-CN" altLang="en-US"/>
          </a:p>
        </p:txBody>
      </p:sp>
      <p:sp>
        <p:nvSpPr>
          <p:cNvPr id="10" name="内容占位符 14">
            <a:extLst>
              <a:ext uri="{FF2B5EF4-FFF2-40B4-BE49-F238E27FC236}">
                <a16:creationId xmlns:a16="http://schemas.microsoft.com/office/drawing/2014/main" id="{EF8BCBBE-D012-4DF1-A5E8-44B6641C7E90}"/>
              </a:ext>
            </a:extLst>
          </p:cNvPr>
          <p:cNvSpPr>
            <a:spLocks noGrp="1"/>
          </p:cNvSpPr>
          <p:nvPr>
            <p:ph sz="quarter" idx="16" hasCustomPrompt="1"/>
          </p:nvPr>
        </p:nvSpPr>
        <p:spPr>
          <a:xfrm>
            <a:off x="3063875" y="1291297"/>
            <a:ext cx="6064251"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p>
        </p:txBody>
      </p:sp>
    </p:spTree>
    <p:extLst>
      <p:ext uri="{BB962C8B-B14F-4D97-AF65-F5344CB8AC3E}">
        <p14:creationId xmlns:p14="http://schemas.microsoft.com/office/powerpoint/2010/main" val="1928557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FA0E7-A26B-4417-8F6B-1A52BFEF634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F2BD635-542D-40C3-98F2-8C4ABAEA9A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E996A2-0641-4223-A3D9-3881BD9ED529}"/>
              </a:ext>
            </a:extLst>
          </p:cNvPr>
          <p:cNvSpPr>
            <a:spLocks noGrp="1"/>
          </p:cNvSpPr>
          <p:nvPr>
            <p:ph type="dt" sz="half" idx="10"/>
          </p:nvPr>
        </p:nvSpPr>
        <p:spPr/>
        <p:txBody>
          <a:bodyPr/>
          <a:lstStyle/>
          <a:p>
            <a:fld id="{CCEC6AF6-5D85-4AD2-B3D4-79C8979C95DC}" type="datetimeFigureOut">
              <a:rPr lang="zh-CN" altLang="en-US" smtClean="0"/>
              <a:t>2024/4/16</a:t>
            </a:fld>
            <a:endParaRPr lang="zh-CN" altLang="en-US"/>
          </a:p>
        </p:txBody>
      </p:sp>
      <p:sp>
        <p:nvSpPr>
          <p:cNvPr id="5" name="页脚占位符 4">
            <a:extLst>
              <a:ext uri="{FF2B5EF4-FFF2-40B4-BE49-F238E27FC236}">
                <a16:creationId xmlns:a16="http://schemas.microsoft.com/office/drawing/2014/main" id="{2C9EC707-AA4C-4D9A-8149-F03D017C7F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7036E9D-189C-4E84-A4C2-1FD9E2FC261F}"/>
              </a:ext>
            </a:extLst>
          </p:cNvPr>
          <p:cNvSpPr>
            <a:spLocks noGrp="1"/>
          </p:cNvSpPr>
          <p:nvPr>
            <p:ph type="sldNum" sz="quarter" idx="12"/>
          </p:nvPr>
        </p:nvSpPr>
        <p:spPr/>
        <p:txBody>
          <a:bodyPr/>
          <a:lstStyle/>
          <a:p>
            <a:fld id="{02458C5B-8CE6-4851-AF6C-DED5A7E7A1A4}" type="slidenum">
              <a:rPr lang="zh-CN" altLang="en-US" smtClean="0"/>
              <a:t>‹#›</a:t>
            </a:fld>
            <a:endParaRPr lang="zh-CN" altLang="en-US"/>
          </a:p>
        </p:txBody>
      </p:sp>
    </p:spTree>
    <p:extLst>
      <p:ext uri="{BB962C8B-B14F-4D97-AF65-F5344CB8AC3E}">
        <p14:creationId xmlns:p14="http://schemas.microsoft.com/office/powerpoint/2010/main" val="2856262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49C47-7506-4311-AFC5-D01783FF68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4479BC4-1DB3-4D0C-9CFC-65585262A06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CF34024-AD4B-41BC-9735-CB63B7E8214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97EEF66-5079-4549-B190-4EC0FA24170F}"/>
              </a:ext>
            </a:extLst>
          </p:cNvPr>
          <p:cNvSpPr>
            <a:spLocks noGrp="1"/>
          </p:cNvSpPr>
          <p:nvPr>
            <p:ph type="dt" sz="half" idx="10"/>
          </p:nvPr>
        </p:nvSpPr>
        <p:spPr/>
        <p:txBody>
          <a:bodyPr/>
          <a:lstStyle/>
          <a:p>
            <a:fld id="{CCEC6AF6-5D85-4AD2-B3D4-79C8979C95DC}" type="datetimeFigureOut">
              <a:rPr lang="zh-CN" altLang="en-US" smtClean="0"/>
              <a:t>2024/4/16</a:t>
            </a:fld>
            <a:endParaRPr lang="zh-CN" altLang="en-US"/>
          </a:p>
        </p:txBody>
      </p:sp>
      <p:sp>
        <p:nvSpPr>
          <p:cNvPr id="6" name="页脚占位符 5">
            <a:extLst>
              <a:ext uri="{FF2B5EF4-FFF2-40B4-BE49-F238E27FC236}">
                <a16:creationId xmlns:a16="http://schemas.microsoft.com/office/drawing/2014/main" id="{4B7FEA90-8CCF-4994-8A25-A2C2810F2B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02D351-7F18-4713-8B68-B1D83A47D180}"/>
              </a:ext>
            </a:extLst>
          </p:cNvPr>
          <p:cNvSpPr>
            <a:spLocks noGrp="1"/>
          </p:cNvSpPr>
          <p:nvPr>
            <p:ph type="sldNum" sz="quarter" idx="12"/>
          </p:nvPr>
        </p:nvSpPr>
        <p:spPr/>
        <p:txBody>
          <a:bodyPr/>
          <a:lstStyle/>
          <a:p>
            <a:fld id="{02458C5B-8CE6-4851-AF6C-DED5A7E7A1A4}" type="slidenum">
              <a:rPr lang="zh-CN" altLang="en-US" smtClean="0"/>
              <a:t>‹#›</a:t>
            </a:fld>
            <a:endParaRPr lang="zh-CN" altLang="en-US"/>
          </a:p>
        </p:txBody>
      </p:sp>
    </p:spTree>
    <p:extLst>
      <p:ext uri="{BB962C8B-B14F-4D97-AF65-F5344CB8AC3E}">
        <p14:creationId xmlns:p14="http://schemas.microsoft.com/office/powerpoint/2010/main" val="4145217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295B4-AA2B-432A-9344-E7D9508601C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EF1E87-2642-47B3-AF32-F7BD0B6B9D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AA65ED0-C797-4F92-BDA4-35C9F740F06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8784D0D-41E4-423A-A35B-07CDD651DC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74B7ED8-6552-422C-9007-4C9C6F0DCE5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1E73E75-66A1-4433-9CA3-C13C034EF118}"/>
              </a:ext>
            </a:extLst>
          </p:cNvPr>
          <p:cNvSpPr>
            <a:spLocks noGrp="1"/>
          </p:cNvSpPr>
          <p:nvPr>
            <p:ph type="dt" sz="half" idx="10"/>
          </p:nvPr>
        </p:nvSpPr>
        <p:spPr/>
        <p:txBody>
          <a:bodyPr/>
          <a:lstStyle/>
          <a:p>
            <a:fld id="{CCEC6AF6-5D85-4AD2-B3D4-79C8979C95DC}" type="datetimeFigureOut">
              <a:rPr lang="zh-CN" altLang="en-US" smtClean="0"/>
              <a:t>2024/4/16</a:t>
            </a:fld>
            <a:endParaRPr lang="zh-CN" altLang="en-US"/>
          </a:p>
        </p:txBody>
      </p:sp>
      <p:sp>
        <p:nvSpPr>
          <p:cNvPr id="8" name="页脚占位符 7">
            <a:extLst>
              <a:ext uri="{FF2B5EF4-FFF2-40B4-BE49-F238E27FC236}">
                <a16:creationId xmlns:a16="http://schemas.microsoft.com/office/drawing/2014/main" id="{69AE22CC-1FA8-4E1F-AAA0-69CD5A4E9CE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FDCFB72-B5D2-4838-A683-F9BCF40DE505}"/>
              </a:ext>
            </a:extLst>
          </p:cNvPr>
          <p:cNvSpPr>
            <a:spLocks noGrp="1"/>
          </p:cNvSpPr>
          <p:nvPr>
            <p:ph type="sldNum" sz="quarter" idx="12"/>
          </p:nvPr>
        </p:nvSpPr>
        <p:spPr/>
        <p:txBody>
          <a:bodyPr/>
          <a:lstStyle/>
          <a:p>
            <a:fld id="{02458C5B-8CE6-4851-AF6C-DED5A7E7A1A4}" type="slidenum">
              <a:rPr lang="zh-CN" altLang="en-US" smtClean="0"/>
              <a:t>‹#›</a:t>
            </a:fld>
            <a:endParaRPr lang="zh-CN" altLang="en-US"/>
          </a:p>
        </p:txBody>
      </p:sp>
    </p:spTree>
    <p:extLst>
      <p:ext uri="{BB962C8B-B14F-4D97-AF65-F5344CB8AC3E}">
        <p14:creationId xmlns:p14="http://schemas.microsoft.com/office/powerpoint/2010/main" val="2186401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CABC9-438B-4A6B-89E8-8A2720C4F78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2573127-DCEF-4B76-B710-F60546A12539}"/>
              </a:ext>
            </a:extLst>
          </p:cNvPr>
          <p:cNvSpPr>
            <a:spLocks noGrp="1"/>
          </p:cNvSpPr>
          <p:nvPr>
            <p:ph type="dt" sz="half" idx="10"/>
          </p:nvPr>
        </p:nvSpPr>
        <p:spPr/>
        <p:txBody>
          <a:bodyPr/>
          <a:lstStyle/>
          <a:p>
            <a:fld id="{CCEC6AF6-5D85-4AD2-B3D4-79C8979C95DC}" type="datetimeFigureOut">
              <a:rPr lang="zh-CN" altLang="en-US" smtClean="0"/>
              <a:t>2024/4/16</a:t>
            </a:fld>
            <a:endParaRPr lang="zh-CN" altLang="en-US"/>
          </a:p>
        </p:txBody>
      </p:sp>
      <p:sp>
        <p:nvSpPr>
          <p:cNvPr id="4" name="页脚占位符 3">
            <a:extLst>
              <a:ext uri="{FF2B5EF4-FFF2-40B4-BE49-F238E27FC236}">
                <a16:creationId xmlns:a16="http://schemas.microsoft.com/office/drawing/2014/main" id="{29F8FA88-C92A-48AF-83A4-5AA9DB16E80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0904985-919F-4647-BDDE-4AE80B8BFE3F}"/>
              </a:ext>
            </a:extLst>
          </p:cNvPr>
          <p:cNvSpPr>
            <a:spLocks noGrp="1"/>
          </p:cNvSpPr>
          <p:nvPr>
            <p:ph type="sldNum" sz="quarter" idx="12"/>
          </p:nvPr>
        </p:nvSpPr>
        <p:spPr/>
        <p:txBody>
          <a:bodyPr/>
          <a:lstStyle/>
          <a:p>
            <a:fld id="{02458C5B-8CE6-4851-AF6C-DED5A7E7A1A4}" type="slidenum">
              <a:rPr lang="zh-CN" altLang="en-US" smtClean="0"/>
              <a:t>‹#›</a:t>
            </a:fld>
            <a:endParaRPr lang="zh-CN" altLang="en-US"/>
          </a:p>
        </p:txBody>
      </p:sp>
    </p:spTree>
    <p:extLst>
      <p:ext uri="{BB962C8B-B14F-4D97-AF65-F5344CB8AC3E}">
        <p14:creationId xmlns:p14="http://schemas.microsoft.com/office/powerpoint/2010/main" val="3630257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9494121-4A0E-4E72-A80C-26093D74C75C}"/>
              </a:ext>
            </a:extLst>
          </p:cNvPr>
          <p:cNvSpPr>
            <a:spLocks noGrp="1"/>
          </p:cNvSpPr>
          <p:nvPr>
            <p:ph type="dt" sz="half" idx="10"/>
          </p:nvPr>
        </p:nvSpPr>
        <p:spPr/>
        <p:txBody>
          <a:bodyPr/>
          <a:lstStyle/>
          <a:p>
            <a:fld id="{CCEC6AF6-5D85-4AD2-B3D4-79C8979C95DC}" type="datetimeFigureOut">
              <a:rPr lang="zh-CN" altLang="en-US" smtClean="0"/>
              <a:t>2024/4/16</a:t>
            </a:fld>
            <a:endParaRPr lang="zh-CN" altLang="en-US"/>
          </a:p>
        </p:txBody>
      </p:sp>
      <p:sp>
        <p:nvSpPr>
          <p:cNvPr id="3" name="页脚占位符 2">
            <a:extLst>
              <a:ext uri="{FF2B5EF4-FFF2-40B4-BE49-F238E27FC236}">
                <a16:creationId xmlns:a16="http://schemas.microsoft.com/office/drawing/2014/main" id="{C6E657DA-E1C4-4A61-B26B-F9B8F3A435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6797434-16FB-4EA6-A4FD-0589A4DEF976}"/>
              </a:ext>
            </a:extLst>
          </p:cNvPr>
          <p:cNvSpPr>
            <a:spLocks noGrp="1"/>
          </p:cNvSpPr>
          <p:nvPr>
            <p:ph type="sldNum" sz="quarter" idx="12"/>
          </p:nvPr>
        </p:nvSpPr>
        <p:spPr/>
        <p:txBody>
          <a:bodyPr/>
          <a:lstStyle/>
          <a:p>
            <a:fld id="{02458C5B-8CE6-4851-AF6C-DED5A7E7A1A4}" type="slidenum">
              <a:rPr lang="zh-CN" altLang="en-US" smtClean="0"/>
              <a:t>‹#›</a:t>
            </a:fld>
            <a:endParaRPr lang="zh-CN" altLang="en-US"/>
          </a:p>
        </p:txBody>
      </p:sp>
    </p:spTree>
    <p:extLst>
      <p:ext uri="{BB962C8B-B14F-4D97-AF65-F5344CB8AC3E}">
        <p14:creationId xmlns:p14="http://schemas.microsoft.com/office/powerpoint/2010/main" val="4183417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D21D5-731A-41D1-A3C5-1DD0C8D2E30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89E659-831E-4291-8A90-40FF8EC274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B7B01D9-11EC-49E2-8EA5-6692E76909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F85F362-F27C-44DF-9671-A006E2183ABF}"/>
              </a:ext>
            </a:extLst>
          </p:cNvPr>
          <p:cNvSpPr>
            <a:spLocks noGrp="1"/>
          </p:cNvSpPr>
          <p:nvPr>
            <p:ph type="dt" sz="half" idx="10"/>
          </p:nvPr>
        </p:nvSpPr>
        <p:spPr/>
        <p:txBody>
          <a:bodyPr/>
          <a:lstStyle/>
          <a:p>
            <a:fld id="{CCEC6AF6-5D85-4AD2-B3D4-79C8979C95DC}" type="datetimeFigureOut">
              <a:rPr lang="zh-CN" altLang="en-US" smtClean="0"/>
              <a:t>2024/4/16</a:t>
            </a:fld>
            <a:endParaRPr lang="zh-CN" altLang="en-US"/>
          </a:p>
        </p:txBody>
      </p:sp>
      <p:sp>
        <p:nvSpPr>
          <p:cNvPr id="6" name="页脚占位符 5">
            <a:extLst>
              <a:ext uri="{FF2B5EF4-FFF2-40B4-BE49-F238E27FC236}">
                <a16:creationId xmlns:a16="http://schemas.microsoft.com/office/drawing/2014/main" id="{3E268DEA-0724-474D-BC94-24F93E9992F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C6F7BA6-6A99-40C4-968A-16D97F2DC002}"/>
              </a:ext>
            </a:extLst>
          </p:cNvPr>
          <p:cNvSpPr>
            <a:spLocks noGrp="1"/>
          </p:cNvSpPr>
          <p:nvPr>
            <p:ph type="sldNum" sz="quarter" idx="12"/>
          </p:nvPr>
        </p:nvSpPr>
        <p:spPr/>
        <p:txBody>
          <a:bodyPr/>
          <a:lstStyle/>
          <a:p>
            <a:fld id="{02458C5B-8CE6-4851-AF6C-DED5A7E7A1A4}" type="slidenum">
              <a:rPr lang="zh-CN" altLang="en-US" smtClean="0"/>
              <a:t>‹#›</a:t>
            </a:fld>
            <a:endParaRPr lang="zh-CN" altLang="en-US"/>
          </a:p>
        </p:txBody>
      </p:sp>
    </p:spTree>
    <p:extLst>
      <p:ext uri="{BB962C8B-B14F-4D97-AF65-F5344CB8AC3E}">
        <p14:creationId xmlns:p14="http://schemas.microsoft.com/office/powerpoint/2010/main" val="3500775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CFB52C-04DD-446E-80F4-459E1C68196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1CB8E7-A98A-4192-90C6-C92F6AC8D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017A9C9-DACD-4DBD-92A5-35C52309E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FF8367D-2BCB-49C7-8111-858CC0E9175C}"/>
              </a:ext>
            </a:extLst>
          </p:cNvPr>
          <p:cNvSpPr>
            <a:spLocks noGrp="1"/>
          </p:cNvSpPr>
          <p:nvPr>
            <p:ph type="dt" sz="half" idx="10"/>
          </p:nvPr>
        </p:nvSpPr>
        <p:spPr/>
        <p:txBody>
          <a:bodyPr/>
          <a:lstStyle/>
          <a:p>
            <a:fld id="{CCEC6AF6-5D85-4AD2-B3D4-79C8979C95DC}" type="datetimeFigureOut">
              <a:rPr lang="zh-CN" altLang="en-US" smtClean="0"/>
              <a:t>2024/4/16</a:t>
            </a:fld>
            <a:endParaRPr lang="zh-CN" altLang="en-US"/>
          </a:p>
        </p:txBody>
      </p:sp>
      <p:sp>
        <p:nvSpPr>
          <p:cNvPr id="6" name="页脚占位符 5">
            <a:extLst>
              <a:ext uri="{FF2B5EF4-FFF2-40B4-BE49-F238E27FC236}">
                <a16:creationId xmlns:a16="http://schemas.microsoft.com/office/drawing/2014/main" id="{43801E34-E3C4-4100-8FC9-653AFF93652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0803FB5-9EE2-4270-B701-DAC59062157A}"/>
              </a:ext>
            </a:extLst>
          </p:cNvPr>
          <p:cNvSpPr>
            <a:spLocks noGrp="1"/>
          </p:cNvSpPr>
          <p:nvPr>
            <p:ph type="sldNum" sz="quarter" idx="12"/>
          </p:nvPr>
        </p:nvSpPr>
        <p:spPr/>
        <p:txBody>
          <a:bodyPr/>
          <a:lstStyle/>
          <a:p>
            <a:fld id="{02458C5B-8CE6-4851-AF6C-DED5A7E7A1A4}" type="slidenum">
              <a:rPr lang="zh-CN" altLang="en-US" smtClean="0"/>
              <a:t>‹#›</a:t>
            </a:fld>
            <a:endParaRPr lang="zh-CN" altLang="en-US"/>
          </a:p>
        </p:txBody>
      </p:sp>
    </p:spTree>
    <p:extLst>
      <p:ext uri="{BB962C8B-B14F-4D97-AF65-F5344CB8AC3E}">
        <p14:creationId xmlns:p14="http://schemas.microsoft.com/office/powerpoint/2010/main" val="2106530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7A8303D-1AF3-465A-AA41-0B078DD343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F2F9CD1-208C-496D-8CC4-9E65101B4E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BD93B0-846F-46F1-B642-C61AA61E83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C6AF6-5D85-4AD2-B3D4-79C8979C95DC}" type="datetimeFigureOut">
              <a:rPr lang="zh-CN" altLang="en-US" smtClean="0"/>
              <a:t>2024/4/16</a:t>
            </a:fld>
            <a:endParaRPr lang="zh-CN" altLang="en-US"/>
          </a:p>
        </p:txBody>
      </p:sp>
      <p:sp>
        <p:nvSpPr>
          <p:cNvPr id="5" name="页脚占位符 4">
            <a:extLst>
              <a:ext uri="{FF2B5EF4-FFF2-40B4-BE49-F238E27FC236}">
                <a16:creationId xmlns:a16="http://schemas.microsoft.com/office/drawing/2014/main" id="{BF88A954-71D0-4FA7-AFD5-B6228FDF1E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49B210B-73CC-4AB8-94F1-FCA27C9E61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458C5B-8CE6-4851-AF6C-DED5A7E7A1A4}" type="slidenum">
              <a:rPr lang="zh-CN" altLang="en-US" smtClean="0"/>
              <a:t>‹#›</a:t>
            </a:fld>
            <a:endParaRPr lang="zh-CN" altLang="en-US"/>
          </a:p>
        </p:txBody>
      </p:sp>
    </p:spTree>
    <p:extLst>
      <p:ext uri="{BB962C8B-B14F-4D97-AF65-F5344CB8AC3E}">
        <p14:creationId xmlns:p14="http://schemas.microsoft.com/office/powerpoint/2010/main" val="4163388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2086251-CBE6-4A18-8925-F95F9EFD9F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A33E93B-68DF-4C4E-A3FE-608302E69D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AAA994-8055-438D-B331-6054693650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0C4E05A1-31EC-4FDB-918A-8EFE091D17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E204C55-8615-450E-9A6D-07ECA73B37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FB6C8-7C8F-4A07-82BA-70423D8EE858}" type="slidenum">
              <a:rPr lang="zh-CN" altLang="en-US" smtClean="0"/>
              <a:t>‹#›</a:t>
            </a:fld>
            <a:endParaRPr lang="zh-CN" altLang="en-US"/>
          </a:p>
        </p:txBody>
      </p:sp>
    </p:spTree>
    <p:extLst>
      <p:ext uri="{BB962C8B-B14F-4D97-AF65-F5344CB8AC3E}">
        <p14:creationId xmlns:p14="http://schemas.microsoft.com/office/powerpoint/2010/main" val="11031474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04">
          <p15:clr>
            <a:srgbClr val="F26B43"/>
          </p15:clr>
        </p15:guide>
        <p15:guide id="4" pos="7368">
          <p15:clr>
            <a:srgbClr val="F26B43"/>
          </p15:clr>
        </p15:guide>
        <p15:guide id="5" orient="horz" pos="560">
          <p15:clr>
            <a:srgbClr val="F26B43"/>
          </p15:clr>
        </p15:guide>
        <p15:guide id="6" orient="horz" pos="624">
          <p15:clr>
            <a:srgbClr val="F26B43"/>
          </p15:clr>
        </p15:guide>
        <p15:guide id="7" orient="horz" pos="4056">
          <p15:clr>
            <a:srgbClr val="F26B43"/>
          </p15:clr>
        </p15:guide>
        <p15:guide id="8" orient="horz" pos="39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C1515"/>
        </a:solidFill>
        <a:effectLst/>
      </p:bgPr>
    </p:bg>
    <p:spTree>
      <p:nvGrpSpPr>
        <p:cNvPr id="1" name=""/>
        <p:cNvGrpSpPr/>
        <p:nvPr/>
      </p:nvGrpSpPr>
      <p:grpSpPr>
        <a:xfrm>
          <a:off x="0" y="0"/>
          <a:ext cx="0" cy="0"/>
          <a:chOff x="0" y="0"/>
          <a:chExt cx="0" cy="0"/>
        </a:xfrm>
      </p:grpSpPr>
      <p:sp>
        <p:nvSpPr>
          <p:cNvPr id="14" name="流程图: 文档 13">
            <a:extLst>
              <a:ext uri="{FF2B5EF4-FFF2-40B4-BE49-F238E27FC236}">
                <a16:creationId xmlns:a16="http://schemas.microsoft.com/office/drawing/2014/main" id="{79B75DB7-D3B7-4A40-ABA5-D07FA34DD1CE}"/>
              </a:ext>
            </a:extLst>
          </p:cNvPr>
          <p:cNvSpPr/>
          <p:nvPr/>
        </p:nvSpPr>
        <p:spPr>
          <a:xfrm>
            <a:off x="-64694" y="-28784"/>
            <a:ext cx="12289914" cy="3849717"/>
          </a:xfrm>
          <a:prstGeom prst="flowChartDocumen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None/>
              <a:defRPr/>
            </a:pPr>
            <a:endParaRPr kumimoji="0" lang="zh-CN" altLang="en-US" sz="1800" b="0" i="0" u="none" strike="noStrike" kern="1200" cap="none" spc="0" normalizeH="0" noProof="0">
              <a:ln>
                <a:noFill/>
              </a:ln>
              <a:solidFill>
                <a:prstClr val="white"/>
              </a:solidFill>
              <a:effectLst/>
              <a:uLnTx/>
              <a:uFillTx/>
              <a:cs typeface="+mn-cs"/>
            </a:endParaRPr>
          </a:p>
        </p:txBody>
      </p:sp>
      <p:pic>
        <p:nvPicPr>
          <p:cNvPr id="41" name="图片 40">
            <a:extLst>
              <a:ext uri="{FF2B5EF4-FFF2-40B4-BE49-F238E27FC236}">
                <a16:creationId xmlns:a16="http://schemas.microsoft.com/office/drawing/2014/main" id="{17899340-BBB5-4EFF-8945-3DD33467320A}"/>
              </a:ext>
            </a:extLst>
          </p:cNvPr>
          <p:cNvPicPr/>
          <p:nvPr/>
        </p:nvPicPr>
        <p:blipFill rotWithShape="1">
          <a:blip r:embed="rId3">
            <a:extLst>
              <a:ext uri="{28A0092B-C50C-407E-A947-70E740481C1C}">
                <a14:useLocalDpi xmlns:a14="http://schemas.microsoft.com/office/drawing/2010/main" val="0"/>
              </a:ext>
            </a:extLst>
          </a:blip>
          <a:srcRect l="827" t="14716" r="1078" b="27810"/>
          <a:stretch/>
        </p:blipFill>
        <p:spPr>
          <a:xfrm>
            <a:off x="-64694" y="-28783"/>
            <a:ext cx="12289914" cy="3691902"/>
          </a:xfrm>
          <a:prstGeom prst="flowChartDocument">
            <a:avLst/>
          </a:prstGeom>
        </p:spPr>
      </p:pic>
      <p:grpSp>
        <p:nvGrpSpPr>
          <p:cNvPr id="2" name="组合 1">
            <a:extLst>
              <a:ext uri="{FF2B5EF4-FFF2-40B4-BE49-F238E27FC236}">
                <a16:creationId xmlns:a16="http://schemas.microsoft.com/office/drawing/2014/main" id="{49C5A3AD-8C55-4B52-994E-4987AEBD2076}"/>
              </a:ext>
            </a:extLst>
          </p:cNvPr>
          <p:cNvGrpSpPr/>
          <p:nvPr/>
        </p:nvGrpSpPr>
        <p:grpSpPr>
          <a:xfrm>
            <a:off x="2667460" y="6059688"/>
            <a:ext cx="8757471" cy="495840"/>
            <a:chOff x="4199895" y="5838733"/>
            <a:chExt cx="2643306" cy="495840"/>
          </a:xfrm>
        </p:grpSpPr>
        <p:sp>
          <p:nvSpPr>
            <p:cNvPr id="31" name="矩形: 圆角 30">
              <a:extLst>
                <a:ext uri="{FF2B5EF4-FFF2-40B4-BE49-F238E27FC236}">
                  <a16:creationId xmlns:a16="http://schemas.microsoft.com/office/drawing/2014/main" id="{7D307210-0C57-474A-8C02-D5417FA7F3F4}"/>
                </a:ext>
              </a:extLst>
            </p:cNvPr>
            <p:cNvSpPr/>
            <p:nvPr/>
          </p:nvSpPr>
          <p:spPr>
            <a:xfrm>
              <a:off x="5014401" y="5838733"/>
              <a:ext cx="1828800" cy="463012"/>
            </a:xfrm>
            <a:prstGeom prst="roundRect">
              <a:avLst>
                <a:gd name="adj" fmla="val 22153"/>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None/>
                <a:defRPr/>
              </a:pPr>
              <a:endParaRPr kumimoji="0" lang="zh-CN" altLang="en-US" sz="1800" b="0" i="0" u="none" strike="noStrike" kern="1200" cap="none" spc="0" normalizeH="0" noProof="0" dirty="0">
                <a:ln>
                  <a:noFill/>
                </a:ln>
                <a:solidFill>
                  <a:prstClr val="white"/>
                </a:solidFill>
                <a:effectLst/>
                <a:uLnTx/>
                <a:uFillTx/>
                <a:cs typeface="+mn-cs"/>
              </a:endParaRPr>
            </a:p>
          </p:txBody>
        </p:sp>
        <p:sp>
          <p:nvSpPr>
            <p:cNvPr id="24" name="文本框 23">
              <a:extLst>
                <a:ext uri="{FF2B5EF4-FFF2-40B4-BE49-F238E27FC236}">
                  <a16:creationId xmlns:a16="http://schemas.microsoft.com/office/drawing/2014/main" id="{FA27A671-2ACD-4E32-8025-F6EC48C27D43}"/>
                </a:ext>
              </a:extLst>
            </p:cNvPr>
            <p:cNvSpPr/>
            <p:nvPr/>
          </p:nvSpPr>
          <p:spPr>
            <a:xfrm>
              <a:off x="4199895" y="5965241"/>
              <a:ext cx="2053147" cy="369332"/>
            </a:xfrm>
            <a:prstGeom prst="rect">
              <a:avLst/>
            </a:prstGeom>
            <a:noFill/>
          </p:spPr>
          <p:txBody>
            <a:bodyPr wrap="square" rtlCol="0" anchor="ctr">
              <a:spAutoFit/>
            </a:bodyPr>
            <a:lstStyle>
              <a:defPPr>
                <a:defRPr lang="zh-CN"/>
              </a:defPPr>
              <a:lvl1pPr algn="ctr">
                <a:defRPr>
                  <a:solidFill>
                    <a:schemeClr val="bg1"/>
                  </a:solidFill>
                </a:defRPr>
              </a:lvl1pPr>
            </a:lstStyle>
            <a:p>
              <a:pPr marL="0" marR="0" lvl="0" indent="0" algn="ctr" defTabSz="914400" rtl="0" eaLnBrk="1" fontAlgn="auto" latinLnBrk="0" hangingPunct="1">
                <a:lnSpc>
                  <a:spcPct val="100000"/>
                </a:lnSpc>
                <a:spcBef>
                  <a:spcPts val="0"/>
                </a:spcBef>
                <a:spcAft>
                  <a:spcPts val="0"/>
                </a:spcAft>
                <a:buNone/>
                <a:defRPr/>
              </a:pPr>
              <a:r>
                <a:rPr kumimoji="0" lang="en-US" altLang="zh-CN" sz="1800" b="0" i="0" u="none" strike="noStrike" kern="1200" cap="none" spc="0" normalizeH="0" noProof="0" dirty="0">
                  <a:ln>
                    <a:noFill/>
                  </a:ln>
                  <a:solidFill>
                    <a:prstClr val="white"/>
                  </a:solidFill>
                  <a:effectLst/>
                  <a:uLnTx/>
                  <a:uFillTx/>
                  <a:cs typeface="+mn-cs"/>
                </a:rPr>
                <a:t>Jiang </a:t>
              </a:r>
              <a:r>
                <a:rPr kumimoji="0" lang="en-US" altLang="zh-CN" sz="1800" b="0" i="0" u="none" strike="noStrike" kern="1200" cap="none" spc="0" normalizeH="0" noProof="0" dirty="0" err="1">
                  <a:ln>
                    <a:noFill/>
                  </a:ln>
                  <a:solidFill>
                    <a:prstClr val="white"/>
                  </a:solidFill>
                  <a:effectLst/>
                  <a:uLnTx/>
                  <a:uFillTx/>
                  <a:cs typeface="+mn-cs"/>
                </a:rPr>
                <a:t>Zhicheng</a:t>
              </a:r>
              <a:r>
                <a:rPr kumimoji="0" lang="en-US" altLang="zh-CN" sz="1800" b="0" i="0" u="none" strike="noStrike" kern="1200" cap="none" spc="0" normalizeH="0" noProof="0" dirty="0">
                  <a:ln>
                    <a:noFill/>
                  </a:ln>
                  <a:solidFill>
                    <a:prstClr val="white"/>
                  </a:solidFill>
                  <a:effectLst/>
                  <a:uLnTx/>
                  <a:uFillTx/>
                  <a:cs typeface="+mn-cs"/>
                </a:rPr>
                <a:t>   Wang </a:t>
              </a:r>
              <a:r>
                <a:rPr kumimoji="0" lang="en-US" altLang="zh-CN" sz="1800" b="0" i="0" u="none" strike="noStrike" kern="1200" cap="none" spc="0" normalizeH="0" noProof="0" dirty="0" err="1">
                  <a:ln>
                    <a:noFill/>
                  </a:ln>
                  <a:solidFill>
                    <a:prstClr val="white"/>
                  </a:solidFill>
                  <a:effectLst/>
                  <a:uLnTx/>
                  <a:uFillTx/>
                  <a:cs typeface="+mn-cs"/>
                </a:rPr>
                <a:t>Zehua</a:t>
              </a:r>
              <a:r>
                <a:rPr kumimoji="0" lang="en-US" altLang="zh-CN" sz="1800" b="0" i="0" u="none" strike="noStrike" kern="1200" cap="none" spc="0" normalizeH="0" noProof="0" dirty="0">
                  <a:ln>
                    <a:noFill/>
                  </a:ln>
                  <a:solidFill>
                    <a:prstClr val="white"/>
                  </a:solidFill>
                  <a:effectLst/>
                  <a:uLnTx/>
                  <a:uFillTx/>
                  <a:cs typeface="+mn-cs"/>
                </a:rPr>
                <a:t>    Zhao Hanhong</a:t>
              </a:r>
              <a:endParaRPr kumimoji="0" lang="zh-CN" altLang="en-US" sz="1800" b="0" i="0" u="none" strike="noStrike" kern="1200" cap="none" spc="0" normalizeH="0" noProof="0" dirty="0">
                <a:ln>
                  <a:noFill/>
                </a:ln>
                <a:solidFill>
                  <a:prstClr val="white"/>
                </a:solidFill>
                <a:effectLst/>
                <a:uLnTx/>
                <a:uFillTx/>
                <a:cs typeface="+mn-cs"/>
              </a:endParaRPr>
            </a:p>
          </p:txBody>
        </p:sp>
      </p:grpSp>
      <p:grpSp>
        <p:nvGrpSpPr>
          <p:cNvPr id="34" name="组合 33">
            <a:extLst>
              <a:ext uri="{FF2B5EF4-FFF2-40B4-BE49-F238E27FC236}">
                <a16:creationId xmlns:a16="http://schemas.microsoft.com/office/drawing/2014/main" id="{5E1279FF-93B1-4674-8098-080AF3944BDA}"/>
              </a:ext>
            </a:extLst>
          </p:cNvPr>
          <p:cNvGrpSpPr/>
          <p:nvPr/>
        </p:nvGrpSpPr>
        <p:grpSpPr>
          <a:xfrm>
            <a:off x="79053" y="4477532"/>
            <a:ext cx="12192000" cy="1355627"/>
            <a:chOff x="128002" y="2176293"/>
            <a:chExt cx="12192000" cy="1355627"/>
          </a:xfrm>
        </p:grpSpPr>
        <p:sp>
          <p:nvSpPr>
            <p:cNvPr id="35" name="文本框 34">
              <a:extLst>
                <a:ext uri="{FF2B5EF4-FFF2-40B4-BE49-F238E27FC236}">
                  <a16:creationId xmlns:a16="http://schemas.microsoft.com/office/drawing/2014/main" id="{359331B0-7546-4611-82B6-140B097C53D4}"/>
                </a:ext>
              </a:extLst>
            </p:cNvPr>
            <p:cNvSpPr/>
            <p:nvPr/>
          </p:nvSpPr>
          <p:spPr>
            <a:xfrm>
              <a:off x="128002" y="2176293"/>
              <a:ext cx="121920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None/>
                <a:defRPr/>
              </a:pPr>
              <a:r>
                <a:rPr lang="en-US" altLang="zh-CN" sz="6000" spc="400" dirty="0">
                  <a:solidFill>
                    <a:prstClr val="white"/>
                  </a:solidFill>
                  <a:effectLst>
                    <a:outerShdw blurRad="38100" dist="38100" dir="2700000" algn="tl">
                      <a:srgbClr val="000000">
                        <a:alpha val="20000"/>
                      </a:srgbClr>
                    </a:outerShdw>
                  </a:effectLst>
                  <a:ea typeface="微软雅黑" panose="020B0503020204020204" pitchFamily="34" charset="-122"/>
                </a:rPr>
                <a:t>Files to Knowledge Database</a:t>
              </a:r>
              <a:endParaRPr kumimoji="0" lang="zh-CN" altLang="en-US" sz="6000" b="0" i="0" u="none" strike="noStrike" kern="1200" cap="none" spc="400" normalizeH="0" noProof="0" dirty="0">
                <a:ln>
                  <a:noFill/>
                </a:ln>
                <a:solidFill>
                  <a:prstClr val="white"/>
                </a:solidFill>
                <a:effectLst>
                  <a:outerShdw blurRad="38100" dist="38100" dir="2700000" algn="tl">
                    <a:srgbClr val="000000">
                      <a:alpha val="20000"/>
                    </a:srgbClr>
                  </a:outerShdw>
                </a:effectLst>
                <a:uLnTx/>
                <a:uFillTx/>
                <a:ea typeface="微软雅黑" panose="020B0503020204020204" pitchFamily="34" charset="-122"/>
              </a:endParaRPr>
            </a:p>
          </p:txBody>
        </p:sp>
        <p:grpSp>
          <p:nvGrpSpPr>
            <p:cNvPr id="36" name="组合 35">
              <a:extLst>
                <a:ext uri="{FF2B5EF4-FFF2-40B4-BE49-F238E27FC236}">
                  <a16:creationId xmlns:a16="http://schemas.microsoft.com/office/drawing/2014/main" id="{DB4C81CC-E2EC-4E4D-8FD1-D13DA7FED8F4}"/>
                </a:ext>
              </a:extLst>
            </p:cNvPr>
            <p:cNvGrpSpPr/>
            <p:nvPr/>
          </p:nvGrpSpPr>
          <p:grpSpPr>
            <a:xfrm>
              <a:off x="3475904" y="3254921"/>
              <a:ext cx="5250584" cy="276999"/>
              <a:chOff x="3459575" y="2267944"/>
              <a:chExt cx="5250584" cy="276999"/>
            </a:xfrm>
          </p:grpSpPr>
          <p:sp>
            <p:nvSpPr>
              <p:cNvPr id="37" name="文本框 36">
                <a:extLst>
                  <a:ext uri="{FF2B5EF4-FFF2-40B4-BE49-F238E27FC236}">
                    <a16:creationId xmlns:a16="http://schemas.microsoft.com/office/drawing/2014/main" id="{CEE8DA25-8F14-440B-AEFF-983C8D8575DE}"/>
                  </a:ext>
                </a:extLst>
              </p:cNvPr>
              <p:cNvSpPr/>
              <p:nvPr/>
            </p:nvSpPr>
            <p:spPr>
              <a:xfrm>
                <a:off x="4175611" y="2267944"/>
                <a:ext cx="3839652"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None/>
                  <a:defRPr/>
                </a:pPr>
                <a:r>
                  <a:rPr kumimoji="0" lang="en-US" altLang="zh-CN" sz="1200" b="1" i="0" u="none" strike="noStrike" kern="1200" cap="none" spc="200" normalizeH="0" noProof="0" dirty="0">
                    <a:ln>
                      <a:noFill/>
                    </a:ln>
                    <a:solidFill>
                      <a:prstClr val="white"/>
                    </a:solidFill>
                    <a:effectLst/>
                    <a:uLnTx/>
                    <a:uFillTx/>
                    <a:cs typeface="Segoe UI Light" panose="020B0502040204020203" pitchFamily="34" charset="0"/>
                  </a:rPr>
                  <a:t>TSINGHUA UNIVERSITY</a:t>
                </a:r>
              </a:p>
            </p:txBody>
          </p:sp>
          <p:cxnSp>
            <p:nvCxnSpPr>
              <p:cNvPr id="38" name="直接连接符 37">
                <a:extLst>
                  <a:ext uri="{FF2B5EF4-FFF2-40B4-BE49-F238E27FC236}">
                    <a16:creationId xmlns:a16="http://schemas.microsoft.com/office/drawing/2014/main" id="{467F9284-E3D4-4646-9730-303BAFE687F4}"/>
                  </a:ext>
                </a:extLst>
              </p:cNvPr>
              <p:cNvCxnSpPr>
                <a:cxnSpLocks/>
              </p:cNvCxnSpPr>
              <p:nvPr/>
            </p:nvCxnSpPr>
            <p:spPr>
              <a:xfrm>
                <a:off x="8055791" y="2397008"/>
                <a:ext cx="65436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C766EEE-D474-468F-8528-04FF3101C279}"/>
                  </a:ext>
                </a:extLst>
              </p:cNvPr>
              <p:cNvCxnSpPr>
                <a:cxnSpLocks/>
              </p:cNvCxnSpPr>
              <p:nvPr/>
            </p:nvCxnSpPr>
            <p:spPr>
              <a:xfrm>
                <a:off x="3459575" y="2397008"/>
                <a:ext cx="612775"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8" name="组合 27">
            <a:extLst>
              <a:ext uri="{FF2B5EF4-FFF2-40B4-BE49-F238E27FC236}">
                <a16:creationId xmlns:a16="http://schemas.microsoft.com/office/drawing/2014/main" id="{F14D4A22-CEB8-41A8-844B-E39FF023D6EA}"/>
              </a:ext>
            </a:extLst>
          </p:cNvPr>
          <p:cNvGrpSpPr/>
          <p:nvPr/>
        </p:nvGrpSpPr>
        <p:grpSpPr>
          <a:xfrm>
            <a:off x="9555637" y="3316278"/>
            <a:ext cx="2327013" cy="866853"/>
            <a:chOff x="3508717" y="612595"/>
            <a:chExt cx="4313957" cy="1607025"/>
          </a:xfrm>
        </p:grpSpPr>
        <p:pic>
          <p:nvPicPr>
            <p:cNvPr id="40" name="图片 39">
              <a:extLst>
                <a:ext uri="{FF2B5EF4-FFF2-40B4-BE49-F238E27FC236}">
                  <a16:creationId xmlns:a16="http://schemas.microsoft.com/office/drawing/2014/main" id="{A4F15AE5-C776-401E-A1D9-12E15CCEBE72}"/>
                </a:ext>
              </a:extLst>
            </p:cNvPr>
            <p:cNvPicPr/>
            <p:nvPr/>
          </p:nvPicPr>
          <p:blipFill>
            <a:blip r:embed="rId4">
              <a:extLst>
                <a:ext uri="{28A0092B-C50C-407E-A947-70E740481C1C}">
                  <a14:useLocalDpi xmlns:a14="http://schemas.microsoft.com/office/drawing/2010/main" val="0"/>
                </a:ext>
              </a:extLst>
            </a:blip>
            <a:srcRect/>
            <a:stretch/>
          </p:blipFill>
          <p:spPr>
            <a:xfrm>
              <a:off x="3508717" y="612595"/>
              <a:ext cx="1607024" cy="1607025"/>
            </a:xfrm>
            <a:prstGeom prst="rect">
              <a:avLst/>
            </a:prstGeom>
          </p:spPr>
        </p:pic>
        <p:pic>
          <p:nvPicPr>
            <p:cNvPr id="42" name="图片 41">
              <a:extLst>
                <a:ext uri="{FF2B5EF4-FFF2-40B4-BE49-F238E27FC236}">
                  <a16:creationId xmlns:a16="http://schemas.microsoft.com/office/drawing/2014/main" id="{50D2FC09-24BA-441E-B900-27A99A5807B5}"/>
                </a:ext>
              </a:extLst>
            </p:cNvPr>
            <p:cNvPicPr/>
            <p:nvPr/>
          </p:nvPicPr>
          <p:blipFill>
            <a:blip r:embed="rId5">
              <a:extLst>
                <a:ext uri="{28A0092B-C50C-407E-A947-70E740481C1C}">
                  <a14:useLocalDpi xmlns:a14="http://schemas.microsoft.com/office/drawing/2010/main" val="0"/>
                </a:ext>
              </a:extLst>
            </a:blip>
            <a:srcRect/>
            <a:stretch/>
          </p:blipFill>
          <p:spPr>
            <a:xfrm>
              <a:off x="5154899" y="714246"/>
              <a:ext cx="2667775" cy="1026068"/>
            </a:xfrm>
            <a:prstGeom prst="rect">
              <a:avLst/>
            </a:prstGeom>
          </p:spPr>
        </p:pic>
        <p:sp>
          <p:nvSpPr>
            <p:cNvPr id="43" name="文本框 42">
              <a:extLst>
                <a:ext uri="{FF2B5EF4-FFF2-40B4-BE49-F238E27FC236}">
                  <a16:creationId xmlns:a16="http://schemas.microsoft.com/office/drawing/2014/main" id="{B49C1B2B-6EC5-487F-BB90-8ECC9DE1FCC9}"/>
                </a:ext>
              </a:extLst>
            </p:cNvPr>
            <p:cNvSpPr/>
            <p:nvPr/>
          </p:nvSpPr>
          <p:spPr>
            <a:xfrm>
              <a:off x="5111618" y="1669172"/>
              <a:ext cx="2683715" cy="456460"/>
            </a:xfrm>
            <a:prstGeom prst="rect">
              <a:avLst/>
            </a:prstGeom>
            <a:noFill/>
          </p:spPr>
          <p:txBody>
            <a:bodyPr wrap="square" rtlCol="0">
              <a:spAutoFit/>
            </a:bodyPr>
            <a:lstStyle/>
            <a:p>
              <a:pPr algn="dist"/>
              <a:r>
                <a:rPr lang="en-US" altLang="zh-CN" sz="1000" dirty="0">
                  <a:solidFill>
                    <a:schemeClr val="bg1"/>
                  </a:solidFill>
                  <a:ea typeface="宋体" panose="02010600030101010101" pitchFamily="2" charset="-122"/>
                </a:rPr>
                <a:t>TSINGHUA UNIVERSITY</a:t>
              </a:r>
              <a:endParaRPr lang="zh-CN" altLang="en-US" sz="1000" dirty="0">
                <a:solidFill>
                  <a:schemeClr val="bg1"/>
                </a:solidFill>
                <a:ea typeface="宋体" panose="02010600030101010101" pitchFamily="2" charset="-122"/>
              </a:endParaRPr>
            </a:p>
          </p:txBody>
        </p:sp>
      </p:grpSp>
    </p:spTree>
    <p:extLst>
      <p:ext uri="{BB962C8B-B14F-4D97-AF65-F5344CB8AC3E}">
        <p14:creationId xmlns:p14="http://schemas.microsoft.com/office/powerpoint/2010/main" val="3274618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7BB4493-1629-4808-8839-826F92BA5FC9}"/>
              </a:ext>
            </a:extLst>
          </p:cNvPr>
          <p:cNvGrpSpPr/>
          <p:nvPr/>
        </p:nvGrpSpPr>
        <p:grpSpPr>
          <a:xfrm>
            <a:off x="288326" y="1"/>
            <a:ext cx="8892945" cy="1132114"/>
            <a:chOff x="288326" y="1"/>
            <a:chExt cx="8892945" cy="1132114"/>
          </a:xfrm>
        </p:grpSpPr>
        <p:sp>
          <p:nvSpPr>
            <p:cNvPr id="2" name="矩形 1">
              <a:extLst>
                <a:ext uri="{FF2B5EF4-FFF2-40B4-BE49-F238E27FC236}">
                  <a16:creationId xmlns:a16="http://schemas.microsoft.com/office/drawing/2014/main" id="{5CE9622F-BE17-41A2-9D75-D6EB5A87F4A7}"/>
                </a:ext>
              </a:extLst>
            </p:cNvPr>
            <p:cNvSpPr/>
            <p:nvPr/>
          </p:nvSpPr>
          <p:spPr>
            <a:xfrm>
              <a:off x="334963" y="1"/>
              <a:ext cx="742723" cy="1132114"/>
            </a:xfrm>
            <a:prstGeom prst="rect">
              <a:avLst/>
            </a:prstGeom>
            <a:solidFill>
              <a:srgbClr val="8C1515"/>
            </a:solidFill>
            <a:ln w="12700">
              <a:noFill/>
            </a:ln>
            <a:effectLst>
              <a:outerShdw>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None/>
                <a:defRPr/>
              </a:pPr>
              <a:endParaRPr kumimoji="0" lang="zh-CN" altLang="en-US" sz="1800" b="0" i="0" u="none" strike="noStrike" kern="1200" cap="none" spc="0" normalizeH="0" noProof="0">
                <a:ln>
                  <a:noFill/>
                </a:ln>
                <a:solidFill>
                  <a:srgbClr val="8C1515"/>
                </a:solidFill>
                <a:effectLst/>
                <a:uLnTx/>
                <a:uFillTx/>
                <a:cs typeface="+mn-cs"/>
              </a:endParaRPr>
            </a:p>
          </p:txBody>
        </p:sp>
        <p:sp>
          <p:nvSpPr>
            <p:cNvPr id="3" name="文本框 2">
              <a:extLst>
                <a:ext uri="{FF2B5EF4-FFF2-40B4-BE49-F238E27FC236}">
                  <a16:creationId xmlns:a16="http://schemas.microsoft.com/office/drawing/2014/main" id="{47168687-B9E7-4AE3-B2A4-EADE16C757DB}"/>
                </a:ext>
              </a:extLst>
            </p:cNvPr>
            <p:cNvSpPr/>
            <p:nvPr/>
          </p:nvSpPr>
          <p:spPr>
            <a:xfrm>
              <a:off x="288326" y="242892"/>
              <a:ext cx="8132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None/>
                <a:defRPr/>
              </a:pPr>
              <a:r>
                <a:rPr kumimoji="0" lang="en-US" altLang="zh-CN" sz="3600" b="1" i="0" u="none" strike="noStrike" kern="1200" cap="none" spc="0" normalizeH="0" noProof="0" dirty="0">
                  <a:ln>
                    <a:noFill/>
                  </a:ln>
                  <a:solidFill>
                    <a:prstClr val="white"/>
                  </a:solidFill>
                  <a:effectLst/>
                  <a:uLnTx/>
                  <a:uFillTx/>
                  <a:cs typeface="+mn-cs"/>
                </a:rPr>
                <a:t>01</a:t>
              </a:r>
              <a:endParaRPr kumimoji="0" lang="zh-CN" altLang="en-US" sz="3600" b="1" i="0" u="none" strike="noStrike" kern="1200" cap="none" spc="0" normalizeH="0" noProof="0" dirty="0">
                <a:ln>
                  <a:noFill/>
                </a:ln>
                <a:solidFill>
                  <a:prstClr val="white"/>
                </a:solidFill>
                <a:effectLst/>
                <a:uLnTx/>
                <a:uFillTx/>
                <a:cs typeface="+mn-cs"/>
              </a:endParaRPr>
            </a:p>
          </p:txBody>
        </p:sp>
        <p:sp>
          <p:nvSpPr>
            <p:cNvPr id="4" name="文本框 3">
              <a:extLst>
                <a:ext uri="{FF2B5EF4-FFF2-40B4-BE49-F238E27FC236}">
                  <a16:creationId xmlns:a16="http://schemas.microsoft.com/office/drawing/2014/main" id="{8F86A50F-624D-4A68-A74C-4E0E0540DBBC}"/>
                </a:ext>
              </a:extLst>
            </p:cNvPr>
            <p:cNvSpPr/>
            <p:nvPr/>
          </p:nvSpPr>
          <p:spPr>
            <a:xfrm>
              <a:off x="1125512" y="203854"/>
              <a:ext cx="805575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None/>
                <a:defRPr/>
              </a:pPr>
              <a:r>
                <a:rPr lang="en-US" altLang="zh-CN" sz="4400" b="1" dirty="0">
                  <a:solidFill>
                    <a:srgbClr val="8C1515"/>
                  </a:solidFill>
                  <a:cs typeface="阿里巴巴普惠体" panose="00020600040101010101" pitchFamily="18" charset="-122"/>
                </a:rPr>
                <a:t>F</a:t>
              </a:r>
              <a:r>
                <a:rPr kumimoji="0" lang="en-US" altLang="zh-CN" sz="4400" b="1" i="0" u="none" strike="noStrike" kern="1200" cap="none" spc="0" normalizeH="0" noProof="0" dirty="0">
                  <a:ln>
                    <a:noFill/>
                  </a:ln>
                  <a:solidFill>
                    <a:srgbClr val="8C1515"/>
                  </a:solidFill>
                  <a:effectLst/>
                  <a:uLnTx/>
                  <a:uFillTx/>
                  <a:cs typeface="阿里巴巴普惠体" panose="00020600040101010101" pitchFamily="18" charset="-122"/>
                </a:rPr>
                <a:t>low Chart: Querying</a:t>
              </a:r>
              <a:endParaRPr kumimoji="0" lang="zh-CN" altLang="en-US" sz="4400" b="1" i="0" u="none" strike="noStrike" kern="1200" cap="none" spc="0" normalizeH="0" noProof="0" dirty="0">
                <a:ln>
                  <a:noFill/>
                </a:ln>
                <a:solidFill>
                  <a:srgbClr val="8C1515"/>
                </a:solidFill>
                <a:effectLst/>
                <a:uLnTx/>
                <a:uFillTx/>
                <a:cs typeface="阿里巴巴普惠体" panose="00020600040101010101" pitchFamily="18" charset="-122"/>
              </a:endParaRPr>
            </a:p>
          </p:txBody>
        </p:sp>
      </p:grpSp>
      <p:pic>
        <p:nvPicPr>
          <p:cNvPr id="16" name="图片 15">
            <a:extLst>
              <a:ext uri="{FF2B5EF4-FFF2-40B4-BE49-F238E27FC236}">
                <a16:creationId xmlns:a16="http://schemas.microsoft.com/office/drawing/2014/main" id="{2B227495-8E34-421D-B8E5-07ECC7728445}"/>
              </a:ext>
            </a:extLst>
          </p:cNvPr>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269443" y="6457558"/>
            <a:ext cx="1853836" cy="315100"/>
          </a:xfrm>
          <a:prstGeom prst="rect">
            <a:avLst/>
          </a:prstGeom>
        </p:spPr>
      </p:pic>
      <p:pic>
        <p:nvPicPr>
          <p:cNvPr id="25" name="图片 24">
            <a:extLst>
              <a:ext uri="{FF2B5EF4-FFF2-40B4-BE49-F238E27FC236}">
                <a16:creationId xmlns:a16="http://schemas.microsoft.com/office/drawing/2014/main" id="{E5AA438C-5700-49B1-91F3-836A38DBC5F2}"/>
              </a:ext>
            </a:extLst>
          </p:cNvPr>
          <p:cNvPicPr/>
          <p:nvPr/>
        </p:nvPicPr>
        <p:blipFill>
          <a:blip r:embed="rId3">
            <a:extLst>
              <a:ext uri="{28A0092B-C50C-407E-A947-70E740481C1C}">
                <a14:useLocalDpi xmlns:a14="http://schemas.microsoft.com/office/drawing/2010/main" val="0"/>
              </a:ext>
            </a:extLst>
          </a:blip>
          <a:srcRect/>
          <a:stretch/>
        </p:blipFill>
        <p:spPr>
          <a:xfrm>
            <a:off x="5650998" y="551076"/>
            <a:ext cx="5694749" cy="5694749"/>
          </a:xfrm>
          <a:prstGeom prst="rect">
            <a:avLst/>
          </a:prstGeom>
        </p:spPr>
      </p:pic>
      <p:grpSp>
        <p:nvGrpSpPr>
          <p:cNvPr id="45" name="Group 44">
            <a:extLst>
              <a:ext uri="{FF2B5EF4-FFF2-40B4-BE49-F238E27FC236}">
                <a16:creationId xmlns:a16="http://schemas.microsoft.com/office/drawing/2014/main" id="{D2F4F8EB-7923-170D-21A7-D4B72F9836D0}"/>
              </a:ext>
            </a:extLst>
          </p:cNvPr>
          <p:cNvGrpSpPr/>
          <p:nvPr/>
        </p:nvGrpSpPr>
        <p:grpSpPr>
          <a:xfrm>
            <a:off x="4471260" y="2157596"/>
            <a:ext cx="1288748" cy="1575643"/>
            <a:chOff x="2232079" y="3304785"/>
            <a:chExt cx="1288748" cy="1575643"/>
          </a:xfrm>
        </p:grpSpPr>
        <p:pic>
          <p:nvPicPr>
            <p:cNvPr id="43" name="Picture 42">
              <a:extLst>
                <a:ext uri="{FF2B5EF4-FFF2-40B4-BE49-F238E27FC236}">
                  <a16:creationId xmlns:a16="http://schemas.microsoft.com/office/drawing/2014/main" id="{ADD300AF-3C9E-4FFA-0765-B03D4D672D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2079" y="3304785"/>
              <a:ext cx="1288748" cy="1288748"/>
            </a:xfrm>
            <a:prstGeom prst="rect">
              <a:avLst/>
            </a:prstGeom>
          </p:spPr>
        </p:pic>
        <p:sp>
          <p:nvSpPr>
            <p:cNvPr id="44" name="TextBox 43">
              <a:extLst>
                <a:ext uri="{FF2B5EF4-FFF2-40B4-BE49-F238E27FC236}">
                  <a16:creationId xmlns:a16="http://schemas.microsoft.com/office/drawing/2014/main" id="{A0F70461-843A-7C8B-8FAB-E251D92025AC}"/>
                </a:ext>
              </a:extLst>
            </p:cNvPr>
            <p:cNvSpPr txBox="1"/>
            <p:nvPr/>
          </p:nvSpPr>
          <p:spPr>
            <a:xfrm>
              <a:off x="2576531" y="4511096"/>
              <a:ext cx="599844" cy="369332"/>
            </a:xfrm>
            <a:prstGeom prst="rect">
              <a:avLst/>
            </a:prstGeom>
            <a:noFill/>
          </p:spPr>
          <p:txBody>
            <a:bodyPr wrap="none" rtlCol="0">
              <a:spAutoFit/>
            </a:bodyPr>
            <a:lstStyle/>
            <a:p>
              <a:r>
                <a:rPr lang="en-US" dirty="0"/>
                <a:t>LLM</a:t>
              </a:r>
            </a:p>
          </p:txBody>
        </p:sp>
      </p:grpSp>
      <p:grpSp>
        <p:nvGrpSpPr>
          <p:cNvPr id="49" name="Group 48">
            <a:extLst>
              <a:ext uri="{FF2B5EF4-FFF2-40B4-BE49-F238E27FC236}">
                <a16:creationId xmlns:a16="http://schemas.microsoft.com/office/drawing/2014/main" id="{050A5419-6919-F87E-4B17-817A753D4FD1}"/>
              </a:ext>
            </a:extLst>
          </p:cNvPr>
          <p:cNvGrpSpPr/>
          <p:nvPr/>
        </p:nvGrpSpPr>
        <p:grpSpPr>
          <a:xfrm>
            <a:off x="7146557" y="3876570"/>
            <a:ext cx="756533" cy="1092895"/>
            <a:chOff x="788619" y="3447178"/>
            <a:chExt cx="997820" cy="1441460"/>
          </a:xfrm>
        </p:grpSpPr>
        <p:pic>
          <p:nvPicPr>
            <p:cNvPr id="47" name="Picture 46">
              <a:extLst>
                <a:ext uri="{FF2B5EF4-FFF2-40B4-BE49-F238E27FC236}">
                  <a16:creationId xmlns:a16="http://schemas.microsoft.com/office/drawing/2014/main" id="{261DD0F3-E968-80C7-17DA-FC3F12BB80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619" y="3447178"/>
              <a:ext cx="997820" cy="997820"/>
            </a:xfrm>
            <a:prstGeom prst="rect">
              <a:avLst/>
            </a:prstGeom>
          </p:spPr>
        </p:pic>
        <p:sp>
          <p:nvSpPr>
            <p:cNvPr id="48" name="TextBox 47">
              <a:extLst>
                <a:ext uri="{FF2B5EF4-FFF2-40B4-BE49-F238E27FC236}">
                  <a16:creationId xmlns:a16="http://schemas.microsoft.com/office/drawing/2014/main" id="{A9A61D4E-F515-7014-E82A-02FDEFC5D89C}"/>
                </a:ext>
              </a:extLst>
            </p:cNvPr>
            <p:cNvSpPr txBox="1"/>
            <p:nvPr/>
          </p:nvSpPr>
          <p:spPr>
            <a:xfrm>
              <a:off x="919996" y="4401512"/>
              <a:ext cx="854585" cy="487126"/>
            </a:xfrm>
            <a:prstGeom prst="rect">
              <a:avLst/>
            </a:prstGeom>
            <a:noFill/>
          </p:spPr>
          <p:txBody>
            <a:bodyPr wrap="none" rtlCol="0">
              <a:spAutoFit/>
            </a:bodyPr>
            <a:lstStyle/>
            <a:p>
              <a:r>
                <a:rPr lang="en-US" dirty="0"/>
                <a:t>Tags</a:t>
              </a:r>
            </a:p>
          </p:txBody>
        </p:sp>
      </p:grpSp>
      <p:grpSp>
        <p:nvGrpSpPr>
          <p:cNvPr id="59" name="Group 58">
            <a:extLst>
              <a:ext uri="{FF2B5EF4-FFF2-40B4-BE49-F238E27FC236}">
                <a16:creationId xmlns:a16="http://schemas.microsoft.com/office/drawing/2014/main" id="{7A03D9C6-F16B-8528-3E85-8F3AC8048A13}"/>
              </a:ext>
            </a:extLst>
          </p:cNvPr>
          <p:cNvGrpSpPr/>
          <p:nvPr/>
        </p:nvGrpSpPr>
        <p:grpSpPr>
          <a:xfrm>
            <a:off x="2097563" y="1272266"/>
            <a:ext cx="885429" cy="1211126"/>
            <a:chOff x="1455743" y="4936007"/>
            <a:chExt cx="885429" cy="1211126"/>
          </a:xfrm>
        </p:grpSpPr>
        <p:pic>
          <p:nvPicPr>
            <p:cNvPr id="57" name="Picture 56">
              <a:extLst>
                <a:ext uri="{FF2B5EF4-FFF2-40B4-BE49-F238E27FC236}">
                  <a16:creationId xmlns:a16="http://schemas.microsoft.com/office/drawing/2014/main" id="{22AD7E29-F36F-C367-C9EA-737F165028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5743" y="4936007"/>
              <a:ext cx="885429" cy="885429"/>
            </a:xfrm>
            <a:prstGeom prst="rect">
              <a:avLst/>
            </a:prstGeom>
          </p:spPr>
        </p:pic>
        <p:sp>
          <p:nvSpPr>
            <p:cNvPr id="58" name="TextBox 57">
              <a:extLst>
                <a:ext uri="{FF2B5EF4-FFF2-40B4-BE49-F238E27FC236}">
                  <a16:creationId xmlns:a16="http://schemas.microsoft.com/office/drawing/2014/main" id="{136990E5-3517-0A41-33DC-9FFE83F4C1DE}"/>
                </a:ext>
              </a:extLst>
            </p:cNvPr>
            <p:cNvSpPr txBox="1"/>
            <p:nvPr/>
          </p:nvSpPr>
          <p:spPr>
            <a:xfrm>
              <a:off x="1607736" y="5777801"/>
              <a:ext cx="630301" cy="369332"/>
            </a:xfrm>
            <a:prstGeom prst="rect">
              <a:avLst/>
            </a:prstGeom>
            <a:noFill/>
          </p:spPr>
          <p:txBody>
            <a:bodyPr wrap="none" rtlCol="0">
              <a:spAutoFit/>
            </a:bodyPr>
            <a:lstStyle/>
            <a:p>
              <a:r>
                <a:rPr lang="en-US" dirty="0"/>
                <a:t>User</a:t>
              </a:r>
            </a:p>
          </p:txBody>
        </p:sp>
      </p:grpSp>
      <p:grpSp>
        <p:nvGrpSpPr>
          <p:cNvPr id="63" name="Group 62">
            <a:extLst>
              <a:ext uri="{FF2B5EF4-FFF2-40B4-BE49-F238E27FC236}">
                <a16:creationId xmlns:a16="http://schemas.microsoft.com/office/drawing/2014/main" id="{2357FCFD-A270-6595-C1D1-ED924A7E494C}"/>
              </a:ext>
            </a:extLst>
          </p:cNvPr>
          <p:cNvGrpSpPr/>
          <p:nvPr/>
        </p:nvGrpSpPr>
        <p:grpSpPr>
          <a:xfrm>
            <a:off x="4050430" y="4378362"/>
            <a:ext cx="2290847" cy="2378842"/>
            <a:chOff x="2253135" y="5071505"/>
            <a:chExt cx="1183642" cy="1229108"/>
          </a:xfrm>
        </p:grpSpPr>
        <p:pic>
          <p:nvPicPr>
            <p:cNvPr id="61" name="Picture 60">
              <a:extLst>
                <a:ext uri="{FF2B5EF4-FFF2-40B4-BE49-F238E27FC236}">
                  <a16:creationId xmlns:a16="http://schemas.microsoft.com/office/drawing/2014/main" id="{A7552A19-4C57-3EA3-4B28-C2D3B3840C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3135" y="5071505"/>
              <a:ext cx="1041095" cy="1041095"/>
            </a:xfrm>
            <a:prstGeom prst="rect">
              <a:avLst/>
            </a:prstGeom>
          </p:spPr>
        </p:pic>
        <p:sp>
          <p:nvSpPr>
            <p:cNvPr id="62" name="TextBox 61">
              <a:extLst>
                <a:ext uri="{FF2B5EF4-FFF2-40B4-BE49-F238E27FC236}">
                  <a16:creationId xmlns:a16="http://schemas.microsoft.com/office/drawing/2014/main" id="{1E054FD1-28C0-F3FF-25A2-3A29C3B5AC82}"/>
                </a:ext>
              </a:extLst>
            </p:cNvPr>
            <p:cNvSpPr txBox="1"/>
            <p:nvPr/>
          </p:nvSpPr>
          <p:spPr>
            <a:xfrm>
              <a:off x="2478931" y="6109785"/>
              <a:ext cx="957846" cy="190828"/>
            </a:xfrm>
            <a:prstGeom prst="rect">
              <a:avLst/>
            </a:prstGeom>
            <a:noFill/>
          </p:spPr>
          <p:txBody>
            <a:bodyPr wrap="square" rtlCol="0">
              <a:spAutoFit/>
            </a:bodyPr>
            <a:lstStyle/>
            <a:p>
              <a:r>
                <a:rPr lang="en-US" dirty="0"/>
                <a:t>Hierarchy</a:t>
              </a:r>
            </a:p>
          </p:txBody>
        </p:sp>
      </p:grpSp>
      <p:grpSp>
        <p:nvGrpSpPr>
          <p:cNvPr id="29" name="Group 28">
            <a:extLst>
              <a:ext uri="{FF2B5EF4-FFF2-40B4-BE49-F238E27FC236}">
                <a16:creationId xmlns:a16="http://schemas.microsoft.com/office/drawing/2014/main" id="{F6D23F76-028F-91A2-4FB7-971E8B136B07}"/>
              </a:ext>
            </a:extLst>
          </p:cNvPr>
          <p:cNvGrpSpPr/>
          <p:nvPr/>
        </p:nvGrpSpPr>
        <p:grpSpPr>
          <a:xfrm rot="1399301">
            <a:off x="3122242" y="1707854"/>
            <a:ext cx="953239" cy="988021"/>
            <a:chOff x="1730515" y="2367130"/>
            <a:chExt cx="953239" cy="988021"/>
          </a:xfrm>
        </p:grpSpPr>
        <p:pic>
          <p:nvPicPr>
            <p:cNvPr id="6" name="Picture 5">
              <a:extLst>
                <a:ext uri="{FF2B5EF4-FFF2-40B4-BE49-F238E27FC236}">
                  <a16:creationId xmlns:a16="http://schemas.microsoft.com/office/drawing/2014/main" id="{D172BB9F-F1D1-038E-F6AA-02642F3464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64983" y="2436380"/>
              <a:ext cx="918771" cy="918771"/>
            </a:xfrm>
            <a:prstGeom prst="rect">
              <a:avLst/>
            </a:prstGeom>
          </p:spPr>
        </p:pic>
        <p:sp>
          <p:nvSpPr>
            <p:cNvPr id="12" name="TextBox 11">
              <a:extLst>
                <a:ext uri="{FF2B5EF4-FFF2-40B4-BE49-F238E27FC236}">
                  <a16:creationId xmlns:a16="http://schemas.microsoft.com/office/drawing/2014/main" id="{579BFC87-7218-24E2-EB14-26F7EF571EF4}"/>
                </a:ext>
              </a:extLst>
            </p:cNvPr>
            <p:cNvSpPr txBox="1"/>
            <p:nvPr/>
          </p:nvSpPr>
          <p:spPr>
            <a:xfrm>
              <a:off x="1730515" y="2367130"/>
              <a:ext cx="923651" cy="369332"/>
            </a:xfrm>
            <a:prstGeom prst="rect">
              <a:avLst/>
            </a:prstGeom>
            <a:noFill/>
          </p:spPr>
          <p:txBody>
            <a:bodyPr wrap="none" rtlCol="0">
              <a:spAutoFit/>
            </a:bodyPr>
            <a:lstStyle/>
            <a:p>
              <a:r>
                <a:rPr lang="en-US" dirty="0"/>
                <a:t>Prompt</a:t>
              </a:r>
            </a:p>
          </p:txBody>
        </p:sp>
      </p:grpSp>
      <p:pic>
        <p:nvPicPr>
          <p:cNvPr id="13" name="Picture 12">
            <a:extLst>
              <a:ext uri="{FF2B5EF4-FFF2-40B4-BE49-F238E27FC236}">
                <a16:creationId xmlns:a16="http://schemas.microsoft.com/office/drawing/2014/main" id="{F33FC898-ECDD-F887-4AB9-30DC7653E7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50252">
            <a:off x="6150262" y="3009852"/>
            <a:ext cx="918771" cy="918771"/>
          </a:xfrm>
          <a:prstGeom prst="rect">
            <a:avLst/>
          </a:prstGeom>
        </p:spPr>
      </p:pic>
      <p:pic>
        <p:nvPicPr>
          <p:cNvPr id="23" name="Picture 22">
            <a:extLst>
              <a:ext uri="{FF2B5EF4-FFF2-40B4-BE49-F238E27FC236}">
                <a16:creationId xmlns:a16="http://schemas.microsoft.com/office/drawing/2014/main" id="{DED6F3E8-A758-EFC6-9D62-46A244AEDD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971547">
            <a:off x="6207615" y="4852668"/>
            <a:ext cx="918771" cy="918771"/>
          </a:xfrm>
          <a:prstGeom prst="rect">
            <a:avLst/>
          </a:prstGeom>
        </p:spPr>
      </p:pic>
    </p:spTree>
    <p:extLst>
      <p:ext uri="{BB962C8B-B14F-4D97-AF65-F5344CB8AC3E}">
        <p14:creationId xmlns:p14="http://schemas.microsoft.com/office/powerpoint/2010/main" val="3862738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7BB4493-1629-4808-8839-826F92BA5FC9}"/>
              </a:ext>
            </a:extLst>
          </p:cNvPr>
          <p:cNvGrpSpPr/>
          <p:nvPr/>
        </p:nvGrpSpPr>
        <p:grpSpPr>
          <a:xfrm>
            <a:off x="288326" y="1"/>
            <a:ext cx="8892945" cy="1132114"/>
            <a:chOff x="288326" y="1"/>
            <a:chExt cx="8892945" cy="1132114"/>
          </a:xfrm>
        </p:grpSpPr>
        <p:sp>
          <p:nvSpPr>
            <p:cNvPr id="2" name="矩形 1">
              <a:extLst>
                <a:ext uri="{FF2B5EF4-FFF2-40B4-BE49-F238E27FC236}">
                  <a16:creationId xmlns:a16="http://schemas.microsoft.com/office/drawing/2014/main" id="{5CE9622F-BE17-41A2-9D75-D6EB5A87F4A7}"/>
                </a:ext>
              </a:extLst>
            </p:cNvPr>
            <p:cNvSpPr/>
            <p:nvPr/>
          </p:nvSpPr>
          <p:spPr>
            <a:xfrm>
              <a:off x="334963" y="1"/>
              <a:ext cx="742723" cy="1132114"/>
            </a:xfrm>
            <a:prstGeom prst="rect">
              <a:avLst/>
            </a:prstGeom>
            <a:solidFill>
              <a:srgbClr val="8C1515"/>
            </a:solidFill>
            <a:ln w="12700">
              <a:noFill/>
            </a:ln>
            <a:effectLst>
              <a:outerShdw>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None/>
                <a:defRPr/>
              </a:pPr>
              <a:endParaRPr kumimoji="0" lang="zh-CN" altLang="en-US" sz="1800" b="0" i="0" u="none" strike="noStrike" kern="1200" cap="none" spc="0" normalizeH="0" noProof="0">
                <a:ln>
                  <a:noFill/>
                </a:ln>
                <a:solidFill>
                  <a:srgbClr val="8C1515"/>
                </a:solidFill>
                <a:effectLst/>
                <a:uLnTx/>
                <a:uFillTx/>
                <a:cs typeface="+mn-cs"/>
              </a:endParaRPr>
            </a:p>
          </p:txBody>
        </p:sp>
        <p:sp>
          <p:nvSpPr>
            <p:cNvPr id="3" name="文本框 2">
              <a:extLst>
                <a:ext uri="{FF2B5EF4-FFF2-40B4-BE49-F238E27FC236}">
                  <a16:creationId xmlns:a16="http://schemas.microsoft.com/office/drawing/2014/main" id="{47168687-B9E7-4AE3-B2A4-EADE16C757DB}"/>
                </a:ext>
              </a:extLst>
            </p:cNvPr>
            <p:cNvSpPr/>
            <p:nvPr/>
          </p:nvSpPr>
          <p:spPr>
            <a:xfrm>
              <a:off x="288326" y="242892"/>
              <a:ext cx="8132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None/>
                <a:defRPr/>
              </a:pPr>
              <a:r>
                <a:rPr kumimoji="0" lang="en-US" altLang="zh-CN" sz="3600" b="1" i="0" u="none" strike="noStrike" kern="1200" cap="none" spc="0" normalizeH="0" noProof="0" dirty="0">
                  <a:ln>
                    <a:noFill/>
                  </a:ln>
                  <a:solidFill>
                    <a:prstClr val="white"/>
                  </a:solidFill>
                  <a:effectLst/>
                  <a:uLnTx/>
                  <a:uFillTx/>
                  <a:cs typeface="+mn-cs"/>
                </a:rPr>
                <a:t>01</a:t>
              </a:r>
              <a:endParaRPr kumimoji="0" lang="zh-CN" altLang="en-US" sz="3600" b="1" i="0" u="none" strike="noStrike" kern="1200" cap="none" spc="0" normalizeH="0" noProof="0" dirty="0">
                <a:ln>
                  <a:noFill/>
                </a:ln>
                <a:solidFill>
                  <a:prstClr val="white"/>
                </a:solidFill>
                <a:effectLst/>
                <a:uLnTx/>
                <a:uFillTx/>
                <a:cs typeface="+mn-cs"/>
              </a:endParaRPr>
            </a:p>
          </p:txBody>
        </p:sp>
        <p:sp>
          <p:nvSpPr>
            <p:cNvPr id="4" name="文本框 3">
              <a:extLst>
                <a:ext uri="{FF2B5EF4-FFF2-40B4-BE49-F238E27FC236}">
                  <a16:creationId xmlns:a16="http://schemas.microsoft.com/office/drawing/2014/main" id="{8F86A50F-624D-4A68-A74C-4E0E0540DBBC}"/>
                </a:ext>
              </a:extLst>
            </p:cNvPr>
            <p:cNvSpPr/>
            <p:nvPr/>
          </p:nvSpPr>
          <p:spPr>
            <a:xfrm>
              <a:off x="1125512" y="203854"/>
              <a:ext cx="805575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None/>
                <a:defRPr/>
              </a:pPr>
              <a:r>
                <a:rPr lang="en-US" altLang="zh-CN" sz="4400" b="1" dirty="0">
                  <a:solidFill>
                    <a:srgbClr val="8C1515"/>
                  </a:solidFill>
                  <a:cs typeface="阿里巴巴普惠体" panose="00020600040101010101" pitchFamily="18" charset="-122"/>
                </a:rPr>
                <a:t>F</a:t>
              </a:r>
              <a:r>
                <a:rPr kumimoji="0" lang="en-US" altLang="zh-CN" sz="4400" b="1" i="0" u="none" strike="noStrike" kern="1200" cap="none" spc="0" normalizeH="0" noProof="0" dirty="0">
                  <a:ln>
                    <a:noFill/>
                  </a:ln>
                  <a:solidFill>
                    <a:srgbClr val="8C1515"/>
                  </a:solidFill>
                  <a:effectLst/>
                  <a:uLnTx/>
                  <a:uFillTx/>
                  <a:cs typeface="阿里巴巴普惠体" panose="00020600040101010101" pitchFamily="18" charset="-122"/>
                </a:rPr>
                <a:t>low Chart: Querying</a:t>
              </a:r>
              <a:endParaRPr kumimoji="0" lang="zh-CN" altLang="en-US" sz="4400" b="1" i="0" u="none" strike="noStrike" kern="1200" cap="none" spc="0" normalizeH="0" noProof="0" dirty="0">
                <a:ln>
                  <a:noFill/>
                </a:ln>
                <a:solidFill>
                  <a:srgbClr val="8C1515"/>
                </a:solidFill>
                <a:effectLst/>
                <a:uLnTx/>
                <a:uFillTx/>
                <a:cs typeface="阿里巴巴普惠体" panose="00020600040101010101" pitchFamily="18" charset="-122"/>
              </a:endParaRPr>
            </a:p>
          </p:txBody>
        </p:sp>
      </p:grpSp>
      <p:pic>
        <p:nvPicPr>
          <p:cNvPr id="16" name="图片 15">
            <a:extLst>
              <a:ext uri="{FF2B5EF4-FFF2-40B4-BE49-F238E27FC236}">
                <a16:creationId xmlns:a16="http://schemas.microsoft.com/office/drawing/2014/main" id="{2B227495-8E34-421D-B8E5-07ECC7728445}"/>
              </a:ext>
            </a:extLst>
          </p:cNvPr>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269443" y="6457558"/>
            <a:ext cx="1853836" cy="315100"/>
          </a:xfrm>
          <a:prstGeom prst="rect">
            <a:avLst/>
          </a:prstGeom>
        </p:spPr>
      </p:pic>
      <p:pic>
        <p:nvPicPr>
          <p:cNvPr id="25" name="图片 24">
            <a:extLst>
              <a:ext uri="{FF2B5EF4-FFF2-40B4-BE49-F238E27FC236}">
                <a16:creationId xmlns:a16="http://schemas.microsoft.com/office/drawing/2014/main" id="{E5AA438C-5700-49B1-91F3-836A38DBC5F2}"/>
              </a:ext>
            </a:extLst>
          </p:cNvPr>
          <p:cNvPicPr/>
          <p:nvPr/>
        </p:nvPicPr>
        <p:blipFill>
          <a:blip r:embed="rId3">
            <a:extLst>
              <a:ext uri="{28A0092B-C50C-407E-A947-70E740481C1C}">
                <a14:useLocalDpi xmlns:a14="http://schemas.microsoft.com/office/drawing/2010/main" val="0"/>
              </a:ext>
            </a:extLst>
          </a:blip>
          <a:srcRect/>
          <a:stretch/>
        </p:blipFill>
        <p:spPr>
          <a:xfrm>
            <a:off x="5650998" y="551076"/>
            <a:ext cx="5694749" cy="5694749"/>
          </a:xfrm>
          <a:prstGeom prst="rect">
            <a:avLst/>
          </a:prstGeom>
        </p:spPr>
      </p:pic>
      <p:grpSp>
        <p:nvGrpSpPr>
          <p:cNvPr id="45" name="Group 44">
            <a:extLst>
              <a:ext uri="{FF2B5EF4-FFF2-40B4-BE49-F238E27FC236}">
                <a16:creationId xmlns:a16="http://schemas.microsoft.com/office/drawing/2014/main" id="{D2F4F8EB-7923-170D-21A7-D4B72F9836D0}"/>
              </a:ext>
            </a:extLst>
          </p:cNvPr>
          <p:cNvGrpSpPr/>
          <p:nvPr/>
        </p:nvGrpSpPr>
        <p:grpSpPr>
          <a:xfrm>
            <a:off x="4471260" y="2157596"/>
            <a:ext cx="1288748" cy="1575643"/>
            <a:chOff x="2232079" y="3304785"/>
            <a:chExt cx="1288748" cy="1575643"/>
          </a:xfrm>
        </p:grpSpPr>
        <p:pic>
          <p:nvPicPr>
            <p:cNvPr id="43" name="Picture 42">
              <a:extLst>
                <a:ext uri="{FF2B5EF4-FFF2-40B4-BE49-F238E27FC236}">
                  <a16:creationId xmlns:a16="http://schemas.microsoft.com/office/drawing/2014/main" id="{ADD300AF-3C9E-4FFA-0765-B03D4D672D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2079" y="3304785"/>
              <a:ext cx="1288748" cy="1288748"/>
            </a:xfrm>
            <a:prstGeom prst="rect">
              <a:avLst/>
            </a:prstGeom>
          </p:spPr>
        </p:pic>
        <p:sp>
          <p:nvSpPr>
            <p:cNvPr id="44" name="TextBox 43">
              <a:extLst>
                <a:ext uri="{FF2B5EF4-FFF2-40B4-BE49-F238E27FC236}">
                  <a16:creationId xmlns:a16="http://schemas.microsoft.com/office/drawing/2014/main" id="{A0F70461-843A-7C8B-8FAB-E251D92025AC}"/>
                </a:ext>
              </a:extLst>
            </p:cNvPr>
            <p:cNvSpPr txBox="1"/>
            <p:nvPr/>
          </p:nvSpPr>
          <p:spPr>
            <a:xfrm>
              <a:off x="2576531" y="4511096"/>
              <a:ext cx="599844" cy="369332"/>
            </a:xfrm>
            <a:prstGeom prst="rect">
              <a:avLst/>
            </a:prstGeom>
            <a:noFill/>
          </p:spPr>
          <p:txBody>
            <a:bodyPr wrap="none" rtlCol="0">
              <a:spAutoFit/>
            </a:bodyPr>
            <a:lstStyle/>
            <a:p>
              <a:r>
                <a:rPr lang="en-US" dirty="0"/>
                <a:t>LLM</a:t>
              </a:r>
            </a:p>
          </p:txBody>
        </p:sp>
      </p:grpSp>
      <p:grpSp>
        <p:nvGrpSpPr>
          <p:cNvPr id="49" name="Group 48">
            <a:extLst>
              <a:ext uri="{FF2B5EF4-FFF2-40B4-BE49-F238E27FC236}">
                <a16:creationId xmlns:a16="http://schemas.microsoft.com/office/drawing/2014/main" id="{050A5419-6919-F87E-4B17-817A753D4FD1}"/>
              </a:ext>
            </a:extLst>
          </p:cNvPr>
          <p:cNvGrpSpPr/>
          <p:nvPr/>
        </p:nvGrpSpPr>
        <p:grpSpPr>
          <a:xfrm>
            <a:off x="7146557" y="3876570"/>
            <a:ext cx="756533" cy="1092895"/>
            <a:chOff x="788619" y="3447178"/>
            <a:chExt cx="997820" cy="1441460"/>
          </a:xfrm>
        </p:grpSpPr>
        <p:pic>
          <p:nvPicPr>
            <p:cNvPr id="47" name="Picture 46">
              <a:extLst>
                <a:ext uri="{FF2B5EF4-FFF2-40B4-BE49-F238E27FC236}">
                  <a16:creationId xmlns:a16="http://schemas.microsoft.com/office/drawing/2014/main" id="{261DD0F3-E968-80C7-17DA-FC3F12BB80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619" y="3447178"/>
              <a:ext cx="997820" cy="997820"/>
            </a:xfrm>
            <a:prstGeom prst="rect">
              <a:avLst/>
            </a:prstGeom>
          </p:spPr>
        </p:pic>
        <p:sp>
          <p:nvSpPr>
            <p:cNvPr id="48" name="TextBox 47">
              <a:extLst>
                <a:ext uri="{FF2B5EF4-FFF2-40B4-BE49-F238E27FC236}">
                  <a16:creationId xmlns:a16="http://schemas.microsoft.com/office/drawing/2014/main" id="{A9A61D4E-F515-7014-E82A-02FDEFC5D89C}"/>
                </a:ext>
              </a:extLst>
            </p:cNvPr>
            <p:cNvSpPr txBox="1"/>
            <p:nvPr/>
          </p:nvSpPr>
          <p:spPr>
            <a:xfrm>
              <a:off x="919996" y="4401512"/>
              <a:ext cx="854585" cy="487126"/>
            </a:xfrm>
            <a:prstGeom prst="rect">
              <a:avLst/>
            </a:prstGeom>
            <a:noFill/>
          </p:spPr>
          <p:txBody>
            <a:bodyPr wrap="none" rtlCol="0">
              <a:spAutoFit/>
            </a:bodyPr>
            <a:lstStyle/>
            <a:p>
              <a:r>
                <a:rPr lang="en-US" dirty="0"/>
                <a:t>Tags</a:t>
              </a:r>
            </a:p>
          </p:txBody>
        </p:sp>
      </p:grpSp>
      <p:grpSp>
        <p:nvGrpSpPr>
          <p:cNvPr id="59" name="Group 58">
            <a:extLst>
              <a:ext uri="{FF2B5EF4-FFF2-40B4-BE49-F238E27FC236}">
                <a16:creationId xmlns:a16="http://schemas.microsoft.com/office/drawing/2014/main" id="{7A03D9C6-F16B-8528-3E85-8F3AC8048A13}"/>
              </a:ext>
            </a:extLst>
          </p:cNvPr>
          <p:cNvGrpSpPr/>
          <p:nvPr/>
        </p:nvGrpSpPr>
        <p:grpSpPr>
          <a:xfrm>
            <a:off x="2097563" y="1272266"/>
            <a:ext cx="885429" cy="1211126"/>
            <a:chOff x="1455743" y="4936007"/>
            <a:chExt cx="885429" cy="1211126"/>
          </a:xfrm>
        </p:grpSpPr>
        <p:pic>
          <p:nvPicPr>
            <p:cNvPr id="57" name="Picture 56">
              <a:extLst>
                <a:ext uri="{FF2B5EF4-FFF2-40B4-BE49-F238E27FC236}">
                  <a16:creationId xmlns:a16="http://schemas.microsoft.com/office/drawing/2014/main" id="{22AD7E29-F36F-C367-C9EA-737F165028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5743" y="4936007"/>
              <a:ext cx="885429" cy="885429"/>
            </a:xfrm>
            <a:prstGeom prst="rect">
              <a:avLst/>
            </a:prstGeom>
          </p:spPr>
        </p:pic>
        <p:sp>
          <p:nvSpPr>
            <p:cNvPr id="58" name="TextBox 57">
              <a:extLst>
                <a:ext uri="{FF2B5EF4-FFF2-40B4-BE49-F238E27FC236}">
                  <a16:creationId xmlns:a16="http://schemas.microsoft.com/office/drawing/2014/main" id="{136990E5-3517-0A41-33DC-9FFE83F4C1DE}"/>
                </a:ext>
              </a:extLst>
            </p:cNvPr>
            <p:cNvSpPr txBox="1"/>
            <p:nvPr/>
          </p:nvSpPr>
          <p:spPr>
            <a:xfrm>
              <a:off x="1607736" y="5777801"/>
              <a:ext cx="630301" cy="369332"/>
            </a:xfrm>
            <a:prstGeom prst="rect">
              <a:avLst/>
            </a:prstGeom>
            <a:noFill/>
          </p:spPr>
          <p:txBody>
            <a:bodyPr wrap="none" rtlCol="0">
              <a:spAutoFit/>
            </a:bodyPr>
            <a:lstStyle/>
            <a:p>
              <a:r>
                <a:rPr lang="en-US" dirty="0"/>
                <a:t>User</a:t>
              </a:r>
            </a:p>
          </p:txBody>
        </p:sp>
      </p:grpSp>
      <p:grpSp>
        <p:nvGrpSpPr>
          <p:cNvPr id="63" name="Group 62">
            <a:extLst>
              <a:ext uri="{FF2B5EF4-FFF2-40B4-BE49-F238E27FC236}">
                <a16:creationId xmlns:a16="http://schemas.microsoft.com/office/drawing/2014/main" id="{2357FCFD-A270-6595-C1D1-ED924A7E494C}"/>
              </a:ext>
            </a:extLst>
          </p:cNvPr>
          <p:cNvGrpSpPr/>
          <p:nvPr/>
        </p:nvGrpSpPr>
        <p:grpSpPr>
          <a:xfrm>
            <a:off x="4050430" y="4378362"/>
            <a:ext cx="2290847" cy="2378842"/>
            <a:chOff x="2253135" y="5071505"/>
            <a:chExt cx="1183642" cy="1229108"/>
          </a:xfrm>
        </p:grpSpPr>
        <p:pic>
          <p:nvPicPr>
            <p:cNvPr id="61" name="Picture 60">
              <a:extLst>
                <a:ext uri="{FF2B5EF4-FFF2-40B4-BE49-F238E27FC236}">
                  <a16:creationId xmlns:a16="http://schemas.microsoft.com/office/drawing/2014/main" id="{A7552A19-4C57-3EA3-4B28-C2D3B3840C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3135" y="5071505"/>
              <a:ext cx="1041095" cy="1041095"/>
            </a:xfrm>
            <a:prstGeom prst="rect">
              <a:avLst/>
            </a:prstGeom>
          </p:spPr>
        </p:pic>
        <p:sp>
          <p:nvSpPr>
            <p:cNvPr id="62" name="TextBox 61">
              <a:extLst>
                <a:ext uri="{FF2B5EF4-FFF2-40B4-BE49-F238E27FC236}">
                  <a16:creationId xmlns:a16="http://schemas.microsoft.com/office/drawing/2014/main" id="{1E054FD1-28C0-F3FF-25A2-3A29C3B5AC82}"/>
                </a:ext>
              </a:extLst>
            </p:cNvPr>
            <p:cNvSpPr txBox="1"/>
            <p:nvPr/>
          </p:nvSpPr>
          <p:spPr>
            <a:xfrm>
              <a:off x="2478931" y="6109785"/>
              <a:ext cx="957846" cy="190828"/>
            </a:xfrm>
            <a:prstGeom prst="rect">
              <a:avLst/>
            </a:prstGeom>
            <a:noFill/>
          </p:spPr>
          <p:txBody>
            <a:bodyPr wrap="square" rtlCol="0">
              <a:spAutoFit/>
            </a:bodyPr>
            <a:lstStyle/>
            <a:p>
              <a:r>
                <a:rPr lang="en-US" dirty="0"/>
                <a:t>Hierarchy</a:t>
              </a:r>
            </a:p>
          </p:txBody>
        </p:sp>
      </p:grpSp>
      <p:grpSp>
        <p:nvGrpSpPr>
          <p:cNvPr id="29" name="Group 28">
            <a:extLst>
              <a:ext uri="{FF2B5EF4-FFF2-40B4-BE49-F238E27FC236}">
                <a16:creationId xmlns:a16="http://schemas.microsoft.com/office/drawing/2014/main" id="{F6D23F76-028F-91A2-4FB7-971E8B136B07}"/>
              </a:ext>
            </a:extLst>
          </p:cNvPr>
          <p:cNvGrpSpPr/>
          <p:nvPr/>
        </p:nvGrpSpPr>
        <p:grpSpPr>
          <a:xfrm rot="1399301">
            <a:off x="3122242" y="1707854"/>
            <a:ext cx="953239" cy="988021"/>
            <a:chOff x="1730515" y="2367130"/>
            <a:chExt cx="953239" cy="988021"/>
          </a:xfrm>
        </p:grpSpPr>
        <p:pic>
          <p:nvPicPr>
            <p:cNvPr id="6" name="Picture 5">
              <a:extLst>
                <a:ext uri="{FF2B5EF4-FFF2-40B4-BE49-F238E27FC236}">
                  <a16:creationId xmlns:a16="http://schemas.microsoft.com/office/drawing/2014/main" id="{D172BB9F-F1D1-038E-F6AA-02642F3464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64983" y="2436380"/>
              <a:ext cx="918771" cy="918771"/>
            </a:xfrm>
            <a:prstGeom prst="rect">
              <a:avLst/>
            </a:prstGeom>
          </p:spPr>
        </p:pic>
        <p:sp>
          <p:nvSpPr>
            <p:cNvPr id="12" name="TextBox 11">
              <a:extLst>
                <a:ext uri="{FF2B5EF4-FFF2-40B4-BE49-F238E27FC236}">
                  <a16:creationId xmlns:a16="http://schemas.microsoft.com/office/drawing/2014/main" id="{579BFC87-7218-24E2-EB14-26F7EF571EF4}"/>
                </a:ext>
              </a:extLst>
            </p:cNvPr>
            <p:cNvSpPr txBox="1"/>
            <p:nvPr/>
          </p:nvSpPr>
          <p:spPr>
            <a:xfrm>
              <a:off x="1730515" y="2367130"/>
              <a:ext cx="923651" cy="369332"/>
            </a:xfrm>
            <a:prstGeom prst="rect">
              <a:avLst/>
            </a:prstGeom>
            <a:noFill/>
          </p:spPr>
          <p:txBody>
            <a:bodyPr wrap="none" rtlCol="0">
              <a:spAutoFit/>
            </a:bodyPr>
            <a:lstStyle/>
            <a:p>
              <a:r>
                <a:rPr lang="en-US" dirty="0"/>
                <a:t>Prompt</a:t>
              </a:r>
            </a:p>
          </p:txBody>
        </p:sp>
      </p:grpSp>
      <p:pic>
        <p:nvPicPr>
          <p:cNvPr id="13" name="Picture 12">
            <a:extLst>
              <a:ext uri="{FF2B5EF4-FFF2-40B4-BE49-F238E27FC236}">
                <a16:creationId xmlns:a16="http://schemas.microsoft.com/office/drawing/2014/main" id="{F33FC898-ECDD-F887-4AB9-30DC7653E7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50252">
            <a:off x="6150262" y="3009852"/>
            <a:ext cx="918771" cy="918771"/>
          </a:xfrm>
          <a:prstGeom prst="rect">
            <a:avLst/>
          </a:prstGeom>
        </p:spPr>
      </p:pic>
      <p:pic>
        <p:nvPicPr>
          <p:cNvPr id="22" name="Picture 21">
            <a:extLst>
              <a:ext uri="{FF2B5EF4-FFF2-40B4-BE49-F238E27FC236}">
                <a16:creationId xmlns:a16="http://schemas.microsoft.com/office/drawing/2014/main" id="{68FC7F35-15C9-E930-0C76-E101E214AF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2821766">
            <a:off x="3066093" y="4907901"/>
            <a:ext cx="918771" cy="918771"/>
          </a:xfrm>
          <a:prstGeom prst="rect">
            <a:avLst/>
          </a:prstGeom>
        </p:spPr>
      </p:pic>
      <p:pic>
        <p:nvPicPr>
          <p:cNvPr id="23" name="Picture 22">
            <a:extLst>
              <a:ext uri="{FF2B5EF4-FFF2-40B4-BE49-F238E27FC236}">
                <a16:creationId xmlns:a16="http://schemas.microsoft.com/office/drawing/2014/main" id="{DED6F3E8-A758-EFC6-9D62-46A244AEDD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971547">
            <a:off x="6207615" y="4852668"/>
            <a:ext cx="918771" cy="918771"/>
          </a:xfrm>
          <a:prstGeom prst="rect">
            <a:avLst/>
          </a:prstGeom>
        </p:spPr>
      </p:pic>
      <p:grpSp>
        <p:nvGrpSpPr>
          <p:cNvPr id="35" name="Group 34">
            <a:extLst>
              <a:ext uri="{FF2B5EF4-FFF2-40B4-BE49-F238E27FC236}">
                <a16:creationId xmlns:a16="http://schemas.microsoft.com/office/drawing/2014/main" id="{0C872591-DF96-20D1-62DE-DDE13453B7EB}"/>
              </a:ext>
            </a:extLst>
          </p:cNvPr>
          <p:cNvGrpSpPr/>
          <p:nvPr/>
        </p:nvGrpSpPr>
        <p:grpSpPr>
          <a:xfrm>
            <a:off x="1736201" y="3757718"/>
            <a:ext cx="1601721" cy="1344688"/>
            <a:chOff x="1833061" y="4428603"/>
            <a:chExt cx="2345573" cy="1969172"/>
          </a:xfrm>
        </p:grpSpPr>
        <p:pic>
          <p:nvPicPr>
            <p:cNvPr id="32" name="Picture 31">
              <a:extLst>
                <a:ext uri="{FF2B5EF4-FFF2-40B4-BE49-F238E27FC236}">
                  <a16:creationId xmlns:a16="http://schemas.microsoft.com/office/drawing/2014/main" id="{6529E0B8-59F7-B1D0-CF78-F863E0BE0A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1885" y="4428603"/>
              <a:ext cx="1489378" cy="1489378"/>
            </a:xfrm>
            <a:prstGeom prst="rect">
              <a:avLst/>
            </a:prstGeom>
          </p:spPr>
        </p:pic>
        <p:sp>
          <p:nvSpPr>
            <p:cNvPr id="34" name="TextBox 33">
              <a:extLst>
                <a:ext uri="{FF2B5EF4-FFF2-40B4-BE49-F238E27FC236}">
                  <a16:creationId xmlns:a16="http://schemas.microsoft.com/office/drawing/2014/main" id="{6AF80977-7BC7-2854-98BB-99D493C9C930}"/>
                </a:ext>
              </a:extLst>
            </p:cNvPr>
            <p:cNvSpPr txBox="1"/>
            <p:nvPr/>
          </p:nvSpPr>
          <p:spPr>
            <a:xfrm>
              <a:off x="1833061" y="5856922"/>
              <a:ext cx="2345573" cy="540853"/>
            </a:xfrm>
            <a:prstGeom prst="rect">
              <a:avLst/>
            </a:prstGeom>
            <a:noFill/>
          </p:spPr>
          <p:txBody>
            <a:bodyPr wrap="none" rtlCol="0">
              <a:spAutoFit/>
            </a:bodyPr>
            <a:lstStyle/>
            <a:p>
              <a:r>
                <a:rPr lang="en-US" dirty="0"/>
                <a:t>Search Results</a:t>
              </a:r>
            </a:p>
          </p:txBody>
        </p:sp>
      </p:grpSp>
    </p:spTree>
    <p:extLst>
      <p:ext uri="{BB962C8B-B14F-4D97-AF65-F5344CB8AC3E}">
        <p14:creationId xmlns:p14="http://schemas.microsoft.com/office/powerpoint/2010/main" val="1686274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7BB4493-1629-4808-8839-826F92BA5FC9}"/>
              </a:ext>
            </a:extLst>
          </p:cNvPr>
          <p:cNvGrpSpPr/>
          <p:nvPr/>
        </p:nvGrpSpPr>
        <p:grpSpPr>
          <a:xfrm>
            <a:off x="288326" y="1"/>
            <a:ext cx="8892945" cy="1132114"/>
            <a:chOff x="288326" y="1"/>
            <a:chExt cx="8892945" cy="1132114"/>
          </a:xfrm>
        </p:grpSpPr>
        <p:sp>
          <p:nvSpPr>
            <p:cNvPr id="2" name="矩形 1">
              <a:extLst>
                <a:ext uri="{FF2B5EF4-FFF2-40B4-BE49-F238E27FC236}">
                  <a16:creationId xmlns:a16="http://schemas.microsoft.com/office/drawing/2014/main" id="{5CE9622F-BE17-41A2-9D75-D6EB5A87F4A7}"/>
                </a:ext>
              </a:extLst>
            </p:cNvPr>
            <p:cNvSpPr/>
            <p:nvPr/>
          </p:nvSpPr>
          <p:spPr>
            <a:xfrm>
              <a:off x="334963" y="1"/>
              <a:ext cx="742723" cy="1132114"/>
            </a:xfrm>
            <a:prstGeom prst="rect">
              <a:avLst/>
            </a:prstGeom>
            <a:solidFill>
              <a:srgbClr val="8C1515"/>
            </a:solidFill>
            <a:ln w="12700">
              <a:noFill/>
            </a:ln>
            <a:effectLst>
              <a:outerShdw>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None/>
                <a:defRPr/>
              </a:pPr>
              <a:endParaRPr kumimoji="0" lang="zh-CN" altLang="en-US" sz="1800" b="0" i="0" u="none" strike="noStrike" kern="1200" cap="none" spc="0" normalizeH="0" noProof="0">
                <a:ln>
                  <a:noFill/>
                </a:ln>
                <a:solidFill>
                  <a:srgbClr val="8C1515"/>
                </a:solidFill>
                <a:effectLst/>
                <a:uLnTx/>
                <a:uFillTx/>
                <a:cs typeface="+mn-cs"/>
              </a:endParaRPr>
            </a:p>
          </p:txBody>
        </p:sp>
        <p:sp>
          <p:nvSpPr>
            <p:cNvPr id="3" name="文本框 2">
              <a:extLst>
                <a:ext uri="{FF2B5EF4-FFF2-40B4-BE49-F238E27FC236}">
                  <a16:creationId xmlns:a16="http://schemas.microsoft.com/office/drawing/2014/main" id="{47168687-B9E7-4AE3-B2A4-EADE16C757DB}"/>
                </a:ext>
              </a:extLst>
            </p:cNvPr>
            <p:cNvSpPr/>
            <p:nvPr/>
          </p:nvSpPr>
          <p:spPr>
            <a:xfrm>
              <a:off x="288326" y="242892"/>
              <a:ext cx="8132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None/>
                <a:defRPr/>
              </a:pPr>
              <a:r>
                <a:rPr kumimoji="0" lang="en-US" altLang="zh-CN" sz="3600" b="1" i="0" u="none" strike="noStrike" kern="1200" cap="none" spc="0" normalizeH="0" noProof="0" dirty="0">
                  <a:ln>
                    <a:noFill/>
                  </a:ln>
                  <a:solidFill>
                    <a:prstClr val="white"/>
                  </a:solidFill>
                  <a:effectLst/>
                  <a:uLnTx/>
                  <a:uFillTx/>
                  <a:cs typeface="+mn-cs"/>
                </a:rPr>
                <a:t>01</a:t>
              </a:r>
              <a:endParaRPr kumimoji="0" lang="zh-CN" altLang="en-US" sz="3600" b="1" i="0" u="none" strike="noStrike" kern="1200" cap="none" spc="0" normalizeH="0" noProof="0" dirty="0">
                <a:ln>
                  <a:noFill/>
                </a:ln>
                <a:solidFill>
                  <a:prstClr val="white"/>
                </a:solidFill>
                <a:effectLst/>
                <a:uLnTx/>
                <a:uFillTx/>
                <a:cs typeface="+mn-cs"/>
              </a:endParaRPr>
            </a:p>
          </p:txBody>
        </p:sp>
        <p:sp>
          <p:nvSpPr>
            <p:cNvPr id="4" name="文本框 3">
              <a:extLst>
                <a:ext uri="{FF2B5EF4-FFF2-40B4-BE49-F238E27FC236}">
                  <a16:creationId xmlns:a16="http://schemas.microsoft.com/office/drawing/2014/main" id="{8F86A50F-624D-4A68-A74C-4E0E0540DBBC}"/>
                </a:ext>
              </a:extLst>
            </p:cNvPr>
            <p:cNvSpPr/>
            <p:nvPr/>
          </p:nvSpPr>
          <p:spPr>
            <a:xfrm>
              <a:off x="1125512" y="203854"/>
              <a:ext cx="805575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None/>
                <a:defRPr/>
              </a:pPr>
              <a:r>
                <a:rPr lang="en-US" altLang="zh-CN" sz="4400" b="1" dirty="0">
                  <a:solidFill>
                    <a:srgbClr val="8C1515"/>
                  </a:solidFill>
                  <a:cs typeface="阿里巴巴普惠体" panose="00020600040101010101" pitchFamily="18" charset="-122"/>
                </a:rPr>
                <a:t>F</a:t>
              </a:r>
              <a:r>
                <a:rPr kumimoji="0" lang="en-US" altLang="zh-CN" sz="4400" b="1" i="0" u="none" strike="noStrike" kern="1200" cap="none" spc="0" normalizeH="0" noProof="0" dirty="0">
                  <a:ln>
                    <a:noFill/>
                  </a:ln>
                  <a:solidFill>
                    <a:srgbClr val="8C1515"/>
                  </a:solidFill>
                  <a:effectLst/>
                  <a:uLnTx/>
                  <a:uFillTx/>
                  <a:cs typeface="阿里巴巴普惠体" panose="00020600040101010101" pitchFamily="18" charset="-122"/>
                </a:rPr>
                <a:t>low Chart: Querying</a:t>
              </a:r>
              <a:endParaRPr kumimoji="0" lang="zh-CN" altLang="en-US" sz="4400" b="1" i="0" u="none" strike="noStrike" kern="1200" cap="none" spc="0" normalizeH="0" noProof="0" dirty="0">
                <a:ln>
                  <a:noFill/>
                </a:ln>
                <a:solidFill>
                  <a:srgbClr val="8C1515"/>
                </a:solidFill>
                <a:effectLst/>
                <a:uLnTx/>
                <a:uFillTx/>
                <a:cs typeface="阿里巴巴普惠体" panose="00020600040101010101" pitchFamily="18" charset="-122"/>
              </a:endParaRPr>
            </a:p>
          </p:txBody>
        </p:sp>
      </p:grpSp>
      <p:pic>
        <p:nvPicPr>
          <p:cNvPr id="16" name="图片 15">
            <a:extLst>
              <a:ext uri="{FF2B5EF4-FFF2-40B4-BE49-F238E27FC236}">
                <a16:creationId xmlns:a16="http://schemas.microsoft.com/office/drawing/2014/main" id="{2B227495-8E34-421D-B8E5-07ECC7728445}"/>
              </a:ext>
            </a:extLst>
          </p:cNvPr>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269443" y="6457558"/>
            <a:ext cx="1853836" cy="315100"/>
          </a:xfrm>
          <a:prstGeom prst="rect">
            <a:avLst/>
          </a:prstGeom>
        </p:spPr>
      </p:pic>
      <p:pic>
        <p:nvPicPr>
          <p:cNvPr id="25" name="图片 24">
            <a:extLst>
              <a:ext uri="{FF2B5EF4-FFF2-40B4-BE49-F238E27FC236}">
                <a16:creationId xmlns:a16="http://schemas.microsoft.com/office/drawing/2014/main" id="{E5AA438C-5700-49B1-91F3-836A38DBC5F2}"/>
              </a:ext>
            </a:extLst>
          </p:cNvPr>
          <p:cNvPicPr/>
          <p:nvPr/>
        </p:nvPicPr>
        <p:blipFill>
          <a:blip r:embed="rId3">
            <a:extLst>
              <a:ext uri="{28A0092B-C50C-407E-A947-70E740481C1C}">
                <a14:useLocalDpi xmlns:a14="http://schemas.microsoft.com/office/drawing/2010/main" val="0"/>
              </a:ext>
            </a:extLst>
          </a:blip>
          <a:srcRect/>
          <a:stretch/>
        </p:blipFill>
        <p:spPr>
          <a:xfrm>
            <a:off x="5650998" y="551076"/>
            <a:ext cx="5694749" cy="5694749"/>
          </a:xfrm>
          <a:prstGeom prst="rect">
            <a:avLst/>
          </a:prstGeom>
        </p:spPr>
      </p:pic>
      <p:grpSp>
        <p:nvGrpSpPr>
          <p:cNvPr id="45" name="Group 44">
            <a:extLst>
              <a:ext uri="{FF2B5EF4-FFF2-40B4-BE49-F238E27FC236}">
                <a16:creationId xmlns:a16="http://schemas.microsoft.com/office/drawing/2014/main" id="{D2F4F8EB-7923-170D-21A7-D4B72F9836D0}"/>
              </a:ext>
            </a:extLst>
          </p:cNvPr>
          <p:cNvGrpSpPr/>
          <p:nvPr/>
        </p:nvGrpSpPr>
        <p:grpSpPr>
          <a:xfrm>
            <a:off x="4471260" y="2157596"/>
            <a:ext cx="1288748" cy="1575643"/>
            <a:chOff x="2232079" y="3304785"/>
            <a:chExt cx="1288748" cy="1575643"/>
          </a:xfrm>
        </p:grpSpPr>
        <p:pic>
          <p:nvPicPr>
            <p:cNvPr id="43" name="Picture 42">
              <a:extLst>
                <a:ext uri="{FF2B5EF4-FFF2-40B4-BE49-F238E27FC236}">
                  <a16:creationId xmlns:a16="http://schemas.microsoft.com/office/drawing/2014/main" id="{ADD300AF-3C9E-4FFA-0765-B03D4D672D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2079" y="3304785"/>
              <a:ext cx="1288748" cy="1288748"/>
            </a:xfrm>
            <a:prstGeom prst="rect">
              <a:avLst/>
            </a:prstGeom>
          </p:spPr>
        </p:pic>
        <p:sp>
          <p:nvSpPr>
            <p:cNvPr id="44" name="TextBox 43">
              <a:extLst>
                <a:ext uri="{FF2B5EF4-FFF2-40B4-BE49-F238E27FC236}">
                  <a16:creationId xmlns:a16="http://schemas.microsoft.com/office/drawing/2014/main" id="{A0F70461-843A-7C8B-8FAB-E251D92025AC}"/>
                </a:ext>
              </a:extLst>
            </p:cNvPr>
            <p:cNvSpPr txBox="1"/>
            <p:nvPr/>
          </p:nvSpPr>
          <p:spPr>
            <a:xfrm>
              <a:off x="2576531" y="4511096"/>
              <a:ext cx="599844" cy="369332"/>
            </a:xfrm>
            <a:prstGeom prst="rect">
              <a:avLst/>
            </a:prstGeom>
            <a:noFill/>
          </p:spPr>
          <p:txBody>
            <a:bodyPr wrap="none" rtlCol="0">
              <a:spAutoFit/>
            </a:bodyPr>
            <a:lstStyle/>
            <a:p>
              <a:r>
                <a:rPr lang="en-US" dirty="0"/>
                <a:t>LLM</a:t>
              </a:r>
            </a:p>
          </p:txBody>
        </p:sp>
      </p:grpSp>
      <p:grpSp>
        <p:nvGrpSpPr>
          <p:cNvPr id="49" name="Group 48">
            <a:extLst>
              <a:ext uri="{FF2B5EF4-FFF2-40B4-BE49-F238E27FC236}">
                <a16:creationId xmlns:a16="http://schemas.microsoft.com/office/drawing/2014/main" id="{050A5419-6919-F87E-4B17-817A753D4FD1}"/>
              </a:ext>
            </a:extLst>
          </p:cNvPr>
          <p:cNvGrpSpPr/>
          <p:nvPr/>
        </p:nvGrpSpPr>
        <p:grpSpPr>
          <a:xfrm>
            <a:off x="7146557" y="3876570"/>
            <a:ext cx="756533" cy="1092895"/>
            <a:chOff x="788619" y="3447178"/>
            <a:chExt cx="997820" cy="1441460"/>
          </a:xfrm>
        </p:grpSpPr>
        <p:pic>
          <p:nvPicPr>
            <p:cNvPr id="47" name="Picture 46">
              <a:extLst>
                <a:ext uri="{FF2B5EF4-FFF2-40B4-BE49-F238E27FC236}">
                  <a16:creationId xmlns:a16="http://schemas.microsoft.com/office/drawing/2014/main" id="{261DD0F3-E968-80C7-17DA-FC3F12BB80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619" y="3447178"/>
              <a:ext cx="997820" cy="997820"/>
            </a:xfrm>
            <a:prstGeom prst="rect">
              <a:avLst/>
            </a:prstGeom>
          </p:spPr>
        </p:pic>
        <p:sp>
          <p:nvSpPr>
            <p:cNvPr id="48" name="TextBox 47">
              <a:extLst>
                <a:ext uri="{FF2B5EF4-FFF2-40B4-BE49-F238E27FC236}">
                  <a16:creationId xmlns:a16="http://schemas.microsoft.com/office/drawing/2014/main" id="{A9A61D4E-F515-7014-E82A-02FDEFC5D89C}"/>
                </a:ext>
              </a:extLst>
            </p:cNvPr>
            <p:cNvSpPr txBox="1"/>
            <p:nvPr/>
          </p:nvSpPr>
          <p:spPr>
            <a:xfrm>
              <a:off x="919996" y="4401512"/>
              <a:ext cx="854585" cy="487126"/>
            </a:xfrm>
            <a:prstGeom prst="rect">
              <a:avLst/>
            </a:prstGeom>
            <a:noFill/>
          </p:spPr>
          <p:txBody>
            <a:bodyPr wrap="none" rtlCol="0">
              <a:spAutoFit/>
            </a:bodyPr>
            <a:lstStyle/>
            <a:p>
              <a:r>
                <a:rPr lang="en-US" dirty="0"/>
                <a:t>Tags</a:t>
              </a:r>
            </a:p>
          </p:txBody>
        </p:sp>
      </p:grpSp>
      <p:grpSp>
        <p:nvGrpSpPr>
          <p:cNvPr id="59" name="Group 58">
            <a:extLst>
              <a:ext uri="{FF2B5EF4-FFF2-40B4-BE49-F238E27FC236}">
                <a16:creationId xmlns:a16="http://schemas.microsoft.com/office/drawing/2014/main" id="{7A03D9C6-F16B-8528-3E85-8F3AC8048A13}"/>
              </a:ext>
            </a:extLst>
          </p:cNvPr>
          <p:cNvGrpSpPr/>
          <p:nvPr/>
        </p:nvGrpSpPr>
        <p:grpSpPr>
          <a:xfrm>
            <a:off x="2097563" y="1272266"/>
            <a:ext cx="885429" cy="1211126"/>
            <a:chOff x="1455743" y="4936007"/>
            <a:chExt cx="885429" cy="1211126"/>
          </a:xfrm>
        </p:grpSpPr>
        <p:pic>
          <p:nvPicPr>
            <p:cNvPr id="57" name="Picture 56">
              <a:extLst>
                <a:ext uri="{FF2B5EF4-FFF2-40B4-BE49-F238E27FC236}">
                  <a16:creationId xmlns:a16="http://schemas.microsoft.com/office/drawing/2014/main" id="{22AD7E29-F36F-C367-C9EA-737F165028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5743" y="4936007"/>
              <a:ext cx="885429" cy="885429"/>
            </a:xfrm>
            <a:prstGeom prst="rect">
              <a:avLst/>
            </a:prstGeom>
          </p:spPr>
        </p:pic>
        <p:sp>
          <p:nvSpPr>
            <p:cNvPr id="58" name="TextBox 57">
              <a:extLst>
                <a:ext uri="{FF2B5EF4-FFF2-40B4-BE49-F238E27FC236}">
                  <a16:creationId xmlns:a16="http://schemas.microsoft.com/office/drawing/2014/main" id="{136990E5-3517-0A41-33DC-9FFE83F4C1DE}"/>
                </a:ext>
              </a:extLst>
            </p:cNvPr>
            <p:cNvSpPr txBox="1"/>
            <p:nvPr/>
          </p:nvSpPr>
          <p:spPr>
            <a:xfrm>
              <a:off x="1607736" y="5777801"/>
              <a:ext cx="630301" cy="369332"/>
            </a:xfrm>
            <a:prstGeom prst="rect">
              <a:avLst/>
            </a:prstGeom>
            <a:noFill/>
          </p:spPr>
          <p:txBody>
            <a:bodyPr wrap="none" rtlCol="0">
              <a:spAutoFit/>
            </a:bodyPr>
            <a:lstStyle/>
            <a:p>
              <a:r>
                <a:rPr lang="en-US" dirty="0"/>
                <a:t>User</a:t>
              </a:r>
            </a:p>
          </p:txBody>
        </p:sp>
      </p:grpSp>
      <p:grpSp>
        <p:nvGrpSpPr>
          <p:cNvPr id="63" name="Group 62">
            <a:extLst>
              <a:ext uri="{FF2B5EF4-FFF2-40B4-BE49-F238E27FC236}">
                <a16:creationId xmlns:a16="http://schemas.microsoft.com/office/drawing/2014/main" id="{2357FCFD-A270-6595-C1D1-ED924A7E494C}"/>
              </a:ext>
            </a:extLst>
          </p:cNvPr>
          <p:cNvGrpSpPr/>
          <p:nvPr/>
        </p:nvGrpSpPr>
        <p:grpSpPr>
          <a:xfrm>
            <a:off x="4050430" y="4378362"/>
            <a:ext cx="2290847" cy="2378842"/>
            <a:chOff x="2253135" y="5071505"/>
            <a:chExt cx="1183642" cy="1229108"/>
          </a:xfrm>
        </p:grpSpPr>
        <p:pic>
          <p:nvPicPr>
            <p:cNvPr id="61" name="Picture 60">
              <a:extLst>
                <a:ext uri="{FF2B5EF4-FFF2-40B4-BE49-F238E27FC236}">
                  <a16:creationId xmlns:a16="http://schemas.microsoft.com/office/drawing/2014/main" id="{A7552A19-4C57-3EA3-4B28-C2D3B3840C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3135" y="5071505"/>
              <a:ext cx="1041095" cy="1041095"/>
            </a:xfrm>
            <a:prstGeom prst="rect">
              <a:avLst/>
            </a:prstGeom>
          </p:spPr>
        </p:pic>
        <p:sp>
          <p:nvSpPr>
            <p:cNvPr id="62" name="TextBox 61">
              <a:extLst>
                <a:ext uri="{FF2B5EF4-FFF2-40B4-BE49-F238E27FC236}">
                  <a16:creationId xmlns:a16="http://schemas.microsoft.com/office/drawing/2014/main" id="{1E054FD1-28C0-F3FF-25A2-3A29C3B5AC82}"/>
                </a:ext>
              </a:extLst>
            </p:cNvPr>
            <p:cNvSpPr txBox="1"/>
            <p:nvPr/>
          </p:nvSpPr>
          <p:spPr>
            <a:xfrm>
              <a:off x="2478931" y="6109785"/>
              <a:ext cx="957846" cy="190828"/>
            </a:xfrm>
            <a:prstGeom prst="rect">
              <a:avLst/>
            </a:prstGeom>
            <a:noFill/>
          </p:spPr>
          <p:txBody>
            <a:bodyPr wrap="square" rtlCol="0">
              <a:spAutoFit/>
            </a:bodyPr>
            <a:lstStyle/>
            <a:p>
              <a:r>
                <a:rPr lang="en-US" dirty="0"/>
                <a:t>Hierarchy</a:t>
              </a:r>
            </a:p>
          </p:txBody>
        </p:sp>
      </p:grpSp>
      <p:grpSp>
        <p:nvGrpSpPr>
          <p:cNvPr id="29" name="Group 28">
            <a:extLst>
              <a:ext uri="{FF2B5EF4-FFF2-40B4-BE49-F238E27FC236}">
                <a16:creationId xmlns:a16="http://schemas.microsoft.com/office/drawing/2014/main" id="{F6D23F76-028F-91A2-4FB7-971E8B136B07}"/>
              </a:ext>
            </a:extLst>
          </p:cNvPr>
          <p:cNvGrpSpPr/>
          <p:nvPr/>
        </p:nvGrpSpPr>
        <p:grpSpPr>
          <a:xfrm rot="1399301">
            <a:off x="3122242" y="1707854"/>
            <a:ext cx="953239" cy="988021"/>
            <a:chOff x="1730515" y="2367130"/>
            <a:chExt cx="953239" cy="988021"/>
          </a:xfrm>
        </p:grpSpPr>
        <p:pic>
          <p:nvPicPr>
            <p:cNvPr id="6" name="Picture 5">
              <a:extLst>
                <a:ext uri="{FF2B5EF4-FFF2-40B4-BE49-F238E27FC236}">
                  <a16:creationId xmlns:a16="http://schemas.microsoft.com/office/drawing/2014/main" id="{D172BB9F-F1D1-038E-F6AA-02642F3464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64983" y="2436380"/>
              <a:ext cx="918771" cy="918771"/>
            </a:xfrm>
            <a:prstGeom prst="rect">
              <a:avLst/>
            </a:prstGeom>
          </p:spPr>
        </p:pic>
        <p:sp>
          <p:nvSpPr>
            <p:cNvPr id="12" name="TextBox 11">
              <a:extLst>
                <a:ext uri="{FF2B5EF4-FFF2-40B4-BE49-F238E27FC236}">
                  <a16:creationId xmlns:a16="http://schemas.microsoft.com/office/drawing/2014/main" id="{579BFC87-7218-24E2-EB14-26F7EF571EF4}"/>
                </a:ext>
              </a:extLst>
            </p:cNvPr>
            <p:cNvSpPr txBox="1"/>
            <p:nvPr/>
          </p:nvSpPr>
          <p:spPr>
            <a:xfrm>
              <a:off x="1730515" y="2367130"/>
              <a:ext cx="923651" cy="369332"/>
            </a:xfrm>
            <a:prstGeom prst="rect">
              <a:avLst/>
            </a:prstGeom>
            <a:noFill/>
          </p:spPr>
          <p:txBody>
            <a:bodyPr wrap="none" rtlCol="0">
              <a:spAutoFit/>
            </a:bodyPr>
            <a:lstStyle/>
            <a:p>
              <a:r>
                <a:rPr lang="en-US" dirty="0"/>
                <a:t>Prompt</a:t>
              </a:r>
            </a:p>
          </p:txBody>
        </p:sp>
      </p:grpSp>
      <p:pic>
        <p:nvPicPr>
          <p:cNvPr id="13" name="Picture 12">
            <a:extLst>
              <a:ext uri="{FF2B5EF4-FFF2-40B4-BE49-F238E27FC236}">
                <a16:creationId xmlns:a16="http://schemas.microsoft.com/office/drawing/2014/main" id="{F33FC898-ECDD-F887-4AB9-30DC7653E7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50252">
            <a:off x="6150262" y="3009852"/>
            <a:ext cx="918771" cy="918771"/>
          </a:xfrm>
          <a:prstGeom prst="rect">
            <a:avLst/>
          </a:prstGeom>
        </p:spPr>
      </p:pic>
      <p:pic>
        <p:nvPicPr>
          <p:cNvPr id="22" name="Picture 21">
            <a:extLst>
              <a:ext uri="{FF2B5EF4-FFF2-40B4-BE49-F238E27FC236}">
                <a16:creationId xmlns:a16="http://schemas.microsoft.com/office/drawing/2014/main" id="{68FC7F35-15C9-E930-0C76-E101E214AF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2821766">
            <a:off x="3066093" y="4907901"/>
            <a:ext cx="918771" cy="918771"/>
          </a:xfrm>
          <a:prstGeom prst="rect">
            <a:avLst/>
          </a:prstGeom>
        </p:spPr>
      </p:pic>
      <p:pic>
        <p:nvPicPr>
          <p:cNvPr id="23" name="Picture 22">
            <a:extLst>
              <a:ext uri="{FF2B5EF4-FFF2-40B4-BE49-F238E27FC236}">
                <a16:creationId xmlns:a16="http://schemas.microsoft.com/office/drawing/2014/main" id="{DED6F3E8-A758-EFC6-9D62-46A244AEDD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971547">
            <a:off x="6207615" y="4852668"/>
            <a:ext cx="918771" cy="918771"/>
          </a:xfrm>
          <a:prstGeom prst="rect">
            <a:avLst/>
          </a:prstGeom>
        </p:spPr>
      </p:pic>
      <p:grpSp>
        <p:nvGrpSpPr>
          <p:cNvPr id="35" name="Group 34">
            <a:extLst>
              <a:ext uri="{FF2B5EF4-FFF2-40B4-BE49-F238E27FC236}">
                <a16:creationId xmlns:a16="http://schemas.microsoft.com/office/drawing/2014/main" id="{0C872591-DF96-20D1-62DE-DDE13453B7EB}"/>
              </a:ext>
            </a:extLst>
          </p:cNvPr>
          <p:cNvGrpSpPr/>
          <p:nvPr/>
        </p:nvGrpSpPr>
        <p:grpSpPr>
          <a:xfrm>
            <a:off x="1736201" y="3757718"/>
            <a:ext cx="1601721" cy="1344688"/>
            <a:chOff x="1833061" y="4428603"/>
            <a:chExt cx="2345573" cy="1969172"/>
          </a:xfrm>
        </p:grpSpPr>
        <p:pic>
          <p:nvPicPr>
            <p:cNvPr id="32" name="Picture 31">
              <a:extLst>
                <a:ext uri="{FF2B5EF4-FFF2-40B4-BE49-F238E27FC236}">
                  <a16:creationId xmlns:a16="http://schemas.microsoft.com/office/drawing/2014/main" id="{6529E0B8-59F7-B1D0-CF78-F863E0BE0A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1885" y="4428603"/>
              <a:ext cx="1489378" cy="1489378"/>
            </a:xfrm>
            <a:prstGeom prst="rect">
              <a:avLst/>
            </a:prstGeom>
          </p:spPr>
        </p:pic>
        <p:sp>
          <p:nvSpPr>
            <p:cNvPr id="34" name="TextBox 33">
              <a:extLst>
                <a:ext uri="{FF2B5EF4-FFF2-40B4-BE49-F238E27FC236}">
                  <a16:creationId xmlns:a16="http://schemas.microsoft.com/office/drawing/2014/main" id="{6AF80977-7BC7-2854-98BB-99D493C9C930}"/>
                </a:ext>
              </a:extLst>
            </p:cNvPr>
            <p:cNvSpPr txBox="1"/>
            <p:nvPr/>
          </p:nvSpPr>
          <p:spPr>
            <a:xfrm>
              <a:off x="1833061" y="5856922"/>
              <a:ext cx="2345573" cy="540853"/>
            </a:xfrm>
            <a:prstGeom prst="rect">
              <a:avLst/>
            </a:prstGeom>
            <a:noFill/>
          </p:spPr>
          <p:txBody>
            <a:bodyPr wrap="none" rtlCol="0">
              <a:spAutoFit/>
            </a:bodyPr>
            <a:lstStyle/>
            <a:p>
              <a:r>
                <a:rPr lang="en-US" dirty="0"/>
                <a:t>Search Results</a:t>
              </a:r>
            </a:p>
          </p:txBody>
        </p:sp>
      </p:grpSp>
      <p:pic>
        <p:nvPicPr>
          <p:cNvPr id="36" name="Picture 35">
            <a:extLst>
              <a:ext uri="{FF2B5EF4-FFF2-40B4-BE49-F238E27FC236}">
                <a16:creationId xmlns:a16="http://schemas.microsoft.com/office/drawing/2014/main" id="{2DEE901D-DFDD-C282-460B-45042965BA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596492">
            <a:off x="3103078" y="3099706"/>
            <a:ext cx="918771" cy="918771"/>
          </a:xfrm>
          <a:prstGeom prst="rect">
            <a:avLst/>
          </a:prstGeom>
        </p:spPr>
      </p:pic>
      <p:grpSp>
        <p:nvGrpSpPr>
          <p:cNvPr id="46" name="Group 45">
            <a:extLst>
              <a:ext uri="{FF2B5EF4-FFF2-40B4-BE49-F238E27FC236}">
                <a16:creationId xmlns:a16="http://schemas.microsoft.com/office/drawing/2014/main" id="{B1852962-B873-05A6-F835-D6FBC818932D}"/>
              </a:ext>
            </a:extLst>
          </p:cNvPr>
          <p:cNvGrpSpPr/>
          <p:nvPr/>
        </p:nvGrpSpPr>
        <p:grpSpPr>
          <a:xfrm>
            <a:off x="6288112" y="2208997"/>
            <a:ext cx="1507936" cy="918771"/>
            <a:chOff x="5202888" y="2208997"/>
            <a:chExt cx="1507936" cy="918771"/>
          </a:xfrm>
        </p:grpSpPr>
        <p:pic>
          <p:nvPicPr>
            <p:cNvPr id="38" name="Picture 37">
              <a:extLst>
                <a:ext uri="{FF2B5EF4-FFF2-40B4-BE49-F238E27FC236}">
                  <a16:creationId xmlns:a16="http://schemas.microsoft.com/office/drawing/2014/main" id="{595B9419-FCAE-AF04-82B6-57EADD04D2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0533" y="2208997"/>
              <a:ext cx="1000291" cy="918771"/>
            </a:xfrm>
            <a:prstGeom prst="rect">
              <a:avLst/>
            </a:prstGeom>
          </p:spPr>
        </p:pic>
        <p:pic>
          <p:nvPicPr>
            <p:cNvPr id="40" name="Picture 39">
              <a:extLst>
                <a:ext uri="{FF2B5EF4-FFF2-40B4-BE49-F238E27FC236}">
                  <a16:creationId xmlns:a16="http://schemas.microsoft.com/office/drawing/2014/main" id="{E5A4ECB0-F2DA-B574-D432-821BB0DA1978}"/>
                </a:ext>
              </a:extLst>
            </p:cNvPr>
            <p:cNvPicPr>
              <a:picLocks noChangeAspect="1"/>
            </p:cNvPicPr>
            <p:nvPr/>
          </p:nvPicPr>
          <p:blipFill>
            <a:blip r:embed="rId10"/>
            <a:stretch>
              <a:fillRect/>
            </a:stretch>
          </p:blipFill>
          <p:spPr>
            <a:xfrm>
              <a:off x="5202888" y="2534993"/>
              <a:ext cx="532765" cy="258449"/>
            </a:xfrm>
            <a:prstGeom prst="rect">
              <a:avLst/>
            </a:prstGeom>
          </p:spPr>
        </p:pic>
      </p:grpSp>
      <p:pic>
        <p:nvPicPr>
          <p:cNvPr id="60" name="Picture 59">
            <a:extLst>
              <a:ext uri="{FF2B5EF4-FFF2-40B4-BE49-F238E27FC236}">
                <a16:creationId xmlns:a16="http://schemas.microsoft.com/office/drawing/2014/main" id="{1DD55ACA-C0FA-C03D-A5A4-E5D9250228F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40990" y="1363097"/>
            <a:ext cx="1996333" cy="1996333"/>
          </a:xfrm>
          <a:prstGeom prst="rect">
            <a:avLst/>
          </a:prstGeom>
        </p:spPr>
      </p:pic>
      <p:sp>
        <p:nvSpPr>
          <p:cNvPr id="64" name="TextBox 63">
            <a:extLst>
              <a:ext uri="{FF2B5EF4-FFF2-40B4-BE49-F238E27FC236}">
                <a16:creationId xmlns:a16="http://schemas.microsoft.com/office/drawing/2014/main" id="{F7268628-E62E-1EC8-3C52-FFA9E13D7F8A}"/>
              </a:ext>
            </a:extLst>
          </p:cNvPr>
          <p:cNvSpPr txBox="1"/>
          <p:nvPr/>
        </p:nvSpPr>
        <p:spPr>
          <a:xfrm>
            <a:off x="8833999" y="3424894"/>
            <a:ext cx="912429" cy="369332"/>
          </a:xfrm>
          <a:prstGeom prst="rect">
            <a:avLst/>
          </a:prstGeom>
          <a:noFill/>
        </p:spPr>
        <p:txBody>
          <a:bodyPr wrap="none" rtlCol="0">
            <a:spAutoFit/>
          </a:bodyPr>
          <a:lstStyle/>
          <a:p>
            <a:r>
              <a:rPr lang="en-US" dirty="0"/>
              <a:t>Answer</a:t>
            </a:r>
          </a:p>
        </p:txBody>
      </p:sp>
    </p:spTree>
    <p:extLst>
      <p:ext uri="{BB962C8B-B14F-4D97-AF65-F5344CB8AC3E}">
        <p14:creationId xmlns:p14="http://schemas.microsoft.com/office/powerpoint/2010/main" val="3707687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7BB4493-1629-4808-8839-826F92BA5FC9}"/>
              </a:ext>
            </a:extLst>
          </p:cNvPr>
          <p:cNvGrpSpPr/>
          <p:nvPr/>
        </p:nvGrpSpPr>
        <p:grpSpPr>
          <a:xfrm>
            <a:off x="288326" y="1"/>
            <a:ext cx="5698305" cy="1132114"/>
            <a:chOff x="288326" y="1"/>
            <a:chExt cx="5698305" cy="1132114"/>
          </a:xfrm>
        </p:grpSpPr>
        <p:sp>
          <p:nvSpPr>
            <p:cNvPr id="2" name="矩形 1">
              <a:extLst>
                <a:ext uri="{FF2B5EF4-FFF2-40B4-BE49-F238E27FC236}">
                  <a16:creationId xmlns:a16="http://schemas.microsoft.com/office/drawing/2014/main" id="{5CE9622F-BE17-41A2-9D75-D6EB5A87F4A7}"/>
                </a:ext>
              </a:extLst>
            </p:cNvPr>
            <p:cNvSpPr/>
            <p:nvPr/>
          </p:nvSpPr>
          <p:spPr>
            <a:xfrm>
              <a:off x="334963" y="1"/>
              <a:ext cx="742723" cy="1132114"/>
            </a:xfrm>
            <a:prstGeom prst="rect">
              <a:avLst/>
            </a:prstGeom>
            <a:solidFill>
              <a:srgbClr val="8C1515"/>
            </a:solidFill>
            <a:ln w="12700">
              <a:noFill/>
            </a:ln>
            <a:effectLst>
              <a:outerShdw>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None/>
                <a:defRPr/>
              </a:pPr>
              <a:endParaRPr kumimoji="0" lang="zh-CN" altLang="en-US" sz="1800" b="0" i="0" u="none" strike="noStrike" kern="1200" cap="none" spc="0" normalizeH="0" noProof="0">
                <a:ln>
                  <a:noFill/>
                </a:ln>
                <a:solidFill>
                  <a:srgbClr val="8C1515"/>
                </a:solidFill>
                <a:effectLst/>
                <a:uLnTx/>
                <a:uFillTx/>
                <a:cs typeface="+mn-cs"/>
              </a:endParaRPr>
            </a:p>
          </p:txBody>
        </p:sp>
        <p:sp>
          <p:nvSpPr>
            <p:cNvPr id="3" name="文本框 2">
              <a:extLst>
                <a:ext uri="{FF2B5EF4-FFF2-40B4-BE49-F238E27FC236}">
                  <a16:creationId xmlns:a16="http://schemas.microsoft.com/office/drawing/2014/main" id="{47168687-B9E7-4AE3-B2A4-EADE16C757DB}"/>
                </a:ext>
              </a:extLst>
            </p:cNvPr>
            <p:cNvSpPr/>
            <p:nvPr/>
          </p:nvSpPr>
          <p:spPr>
            <a:xfrm>
              <a:off x="288326" y="242892"/>
              <a:ext cx="8132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None/>
                <a:defRPr/>
              </a:pPr>
              <a:r>
                <a:rPr kumimoji="0" lang="en-US" altLang="zh-CN" sz="3600" b="1" i="0" u="none" strike="noStrike" kern="1200" cap="none" spc="0" normalizeH="0" noProof="0" dirty="0">
                  <a:ln>
                    <a:noFill/>
                  </a:ln>
                  <a:solidFill>
                    <a:prstClr val="white"/>
                  </a:solidFill>
                  <a:effectLst/>
                  <a:uLnTx/>
                  <a:uFillTx/>
                  <a:cs typeface="+mn-cs"/>
                </a:rPr>
                <a:t>01</a:t>
              </a:r>
              <a:endParaRPr kumimoji="0" lang="zh-CN" altLang="en-US" sz="3600" b="1" i="0" u="none" strike="noStrike" kern="1200" cap="none" spc="0" normalizeH="0" noProof="0" dirty="0">
                <a:ln>
                  <a:noFill/>
                </a:ln>
                <a:solidFill>
                  <a:prstClr val="white"/>
                </a:solidFill>
                <a:effectLst/>
                <a:uLnTx/>
                <a:uFillTx/>
                <a:cs typeface="+mn-cs"/>
              </a:endParaRPr>
            </a:p>
          </p:txBody>
        </p:sp>
        <p:sp>
          <p:nvSpPr>
            <p:cNvPr id="4" name="文本框 3">
              <a:extLst>
                <a:ext uri="{FF2B5EF4-FFF2-40B4-BE49-F238E27FC236}">
                  <a16:creationId xmlns:a16="http://schemas.microsoft.com/office/drawing/2014/main" id="{8F86A50F-624D-4A68-A74C-4E0E0540DBBC}"/>
                </a:ext>
              </a:extLst>
            </p:cNvPr>
            <p:cNvSpPr/>
            <p:nvPr/>
          </p:nvSpPr>
          <p:spPr>
            <a:xfrm>
              <a:off x="1125512" y="203854"/>
              <a:ext cx="486111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None/>
                <a:defRPr/>
              </a:pPr>
              <a:r>
                <a:rPr kumimoji="0" lang="en-US" altLang="zh-CN" sz="4400" b="1" i="0" u="none" strike="noStrike" kern="1200" cap="none" spc="0" normalizeH="0" noProof="0" dirty="0">
                  <a:ln>
                    <a:noFill/>
                  </a:ln>
                  <a:solidFill>
                    <a:srgbClr val="8C1515"/>
                  </a:solidFill>
                  <a:effectLst/>
                  <a:uLnTx/>
                  <a:uFillTx/>
                  <a:cs typeface="阿里巴巴普惠体" panose="00020600040101010101" pitchFamily="18" charset="-122"/>
                </a:rPr>
                <a:t>Resource Needed</a:t>
              </a:r>
              <a:endParaRPr kumimoji="0" lang="zh-CN" altLang="en-US" sz="4400" b="1" i="0" u="none" strike="noStrike" kern="1200" cap="none" spc="0" normalizeH="0" noProof="0" dirty="0">
                <a:ln>
                  <a:noFill/>
                </a:ln>
                <a:solidFill>
                  <a:srgbClr val="8C1515"/>
                </a:solidFill>
                <a:effectLst/>
                <a:uLnTx/>
                <a:uFillTx/>
                <a:cs typeface="阿里巴巴普惠体" panose="00020600040101010101" pitchFamily="18" charset="-122"/>
              </a:endParaRPr>
            </a:p>
          </p:txBody>
        </p:sp>
      </p:grpSp>
      <p:grpSp>
        <p:nvGrpSpPr>
          <p:cNvPr id="5" name="Group 4">
            <a:extLst>
              <a:ext uri="{FF2B5EF4-FFF2-40B4-BE49-F238E27FC236}">
                <a16:creationId xmlns:a16="http://schemas.microsoft.com/office/drawing/2014/main" id="{B7905693-6E26-E265-21F2-E1D999DC52F0}"/>
              </a:ext>
            </a:extLst>
          </p:cNvPr>
          <p:cNvGrpSpPr/>
          <p:nvPr/>
        </p:nvGrpSpPr>
        <p:grpSpPr>
          <a:xfrm>
            <a:off x="860517" y="1420118"/>
            <a:ext cx="2949339" cy="2136441"/>
            <a:chOff x="1092051" y="1905416"/>
            <a:chExt cx="2949339" cy="2136441"/>
          </a:xfrm>
        </p:grpSpPr>
        <p:sp>
          <p:nvSpPr>
            <p:cNvPr id="15" name="Text Placeholder 2">
              <a:extLst>
                <a:ext uri="{FF2B5EF4-FFF2-40B4-BE49-F238E27FC236}">
                  <a16:creationId xmlns:a16="http://schemas.microsoft.com/office/drawing/2014/main" id="{767CAF57-0452-46F3-8A06-8D9CF8EFB92D}"/>
                </a:ext>
              </a:extLst>
            </p:cNvPr>
            <p:cNvSpPr/>
            <p:nvPr/>
          </p:nvSpPr>
          <p:spPr>
            <a:xfrm>
              <a:off x="1191337" y="2452832"/>
              <a:ext cx="2850053" cy="1589025"/>
            </a:xfrm>
            <a:prstGeom prst="rect">
              <a:avLst/>
            </a:prstGeom>
          </p:spPr>
          <p:txBody>
            <a:bodyPr vert="horz" wrap="square" lIns="0" tIns="0" rIns="0" bIns="0">
              <a:spAutoFit/>
            </a:bodyPr>
            <a:lstStyle>
              <a:lvl1pPr marL="0" indent="0" algn="l" defTabSz="914400"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defRPr/>
              </a:pPr>
              <a:r>
                <a:rPr lang="en-US" altLang="zh-CN" sz="2400" dirty="0">
                  <a:solidFill>
                    <a:prstClr val="black"/>
                  </a:solidFill>
                  <a:latin typeface="等线" panose="020F0502020204030204"/>
                  <a:cs typeface="+mn-cs"/>
                </a:rPr>
                <a:t>Model: Any</a:t>
              </a:r>
            </a:p>
            <a:p>
              <a:pPr marL="342900" indent="-342900">
                <a:lnSpc>
                  <a:spcPct val="150000"/>
                </a:lnSpc>
                <a:buFont typeface="Arial" panose="020B0604020202020204" pitchFamily="34" charset="0"/>
                <a:buChar char="•"/>
                <a:defRPr/>
              </a:pPr>
              <a:r>
                <a:rPr lang="en-US" altLang="zh-CN" sz="2400" dirty="0">
                  <a:solidFill>
                    <a:prstClr val="black"/>
                  </a:solidFill>
                  <a:latin typeface="等线" panose="020F0502020204030204"/>
                  <a:cs typeface="+mn-cs"/>
                </a:rPr>
                <a:t>Amount: 10M</a:t>
              </a:r>
              <a:endParaRPr lang="en-US" altLang="zh-CN" sz="2400" dirty="0">
                <a:solidFill>
                  <a:schemeClr val="tx1"/>
                </a:solidFill>
                <a:ea typeface="微软雅黑 Light"/>
              </a:endParaRPr>
            </a:p>
            <a:p>
              <a:pPr algn="r">
                <a:lnSpc>
                  <a:spcPct val="150000"/>
                </a:lnSpc>
                <a:defRPr/>
              </a:pPr>
              <a:endParaRPr lang="en-US" altLang="zh-CN" sz="2400" dirty="0">
                <a:solidFill>
                  <a:schemeClr val="tx1"/>
                </a:solidFill>
                <a:ea typeface="微软雅黑 Light"/>
              </a:endParaRPr>
            </a:p>
          </p:txBody>
        </p:sp>
        <p:sp>
          <p:nvSpPr>
            <p:cNvPr id="16" name="文本框 36">
              <a:extLst>
                <a:ext uri="{FF2B5EF4-FFF2-40B4-BE49-F238E27FC236}">
                  <a16:creationId xmlns:a16="http://schemas.microsoft.com/office/drawing/2014/main" id="{5A48174E-8C69-47D5-8758-09FE67B5BAC5}"/>
                </a:ext>
              </a:extLst>
            </p:cNvPr>
            <p:cNvSpPr/>
            <p:nvPr/>
          </p:nvSpPr>
          <p:spPr>
            <a:xfrm>
              <a:off x="1092051" y="1905416"/>
              <a:ext cx="1188146"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2800" b="1" dirty="0">
                  <a:solidFill>
                    <a:srgbClr val="C00000"/>
                  </a:solidFill>
                  <a:ea typeface="微软雅黑" panose="020B0503020204020204" pitchFamily="34" charset="-122"/>
                </a:rPr>
                <a:t>Token</a:t>
              </a:r>
              <a:endParaRPr lang="zh-CN" altLang="en-US" sz="2800" b="1" dirty="0">
                <a:solidFill>
                  <a:srgbClr val="C00000"/>
                </a:solidFill>
                <a:ea typeface="微软雅黑" panose="020B0503020204020204" pitchFamily="34" charset="-122"/>
              </a:endParaRPr>
            </a:p>
          </p:txBody>
        </p:sp>
      </p:grpSp>
      <p:grpSp>
        <p:nvGrpSpPr>
          <p:cNvPr id="8" name="Group 7">
            <a:extLst>
              <a:ext uri="{FF2B5EF4-FFF2-40B4-BE49-F238E27FC236}">
                <a16:creationId xmlns:a16="http://schemas.microsoft.com/office/drawing/2014/main" id="{8478BBE0-BEF5-0E84-3BEB-0F1B7B4A4306}"/>
              </a:ext>
            </a:extLst>
          </p:cNvPr>
          <p:cNvGrpSpPr/>
          <p:nvPr/>
        </p:nvGrpSpPr>
        <p:grpSpPr>
          <a:xfrm>
            <a:off x="868256" y="3939998"/>
            <a:ext cx="2949762" cy="1773435"/>
            <a:chOff x="1077686" y="4377015"/>
            <a:chExt cx="2949762" cy="1773435"/>
          </a:xfrm>
        </p:grpSpPr>
        <p:sp>
          <p:nvSpPr>
            <p:cNvPr id="17" name="Text Placeholder 2">
              <a:extLst>
                <a:ext uri="{FF2B5EF4-FFF2-40B4-BE49-F238E27FC236}">
                  <a16:creationId xmlns:a16="http://schemas.microsoft.com/office/drawing/2014/main" id="{0ED4F29F-B5E6-49B5-9ED3-C5C59D569B3B}"/>
                </a:ext>
              </a:extLst>
            </p:cNvPr>
            <p:cNvSpPr/>
            <p:nvPr/>
          </p:nvSpPr>
          <p:spPr>
            <a:xfrm>
              <a:off x="1177395" y="4777125"/>
              <a:ext cx="2850053" cy="1373325"/>
            </a:xfrm>
            <a:prstGeom prst="rect">
              <a:avLst/>
            </a:prstGeom>
          </p:spPr>
          <p:txBody>
            <a:bodyPr vert="horz" wrap="square" lIns="0" tIns="0" rIns="0" bIns="0">
              <a:spAutoFit/>
            </a:bodyPr>
            <a:lstStyle>
              <a:lvl1pPr marL="0" indent="0" algn="l" defTabSz="914400"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defRPr/>
              </a:pPr>
              <a:r>
                <a:rPr lang="en-US" altLang="zh-CN" sz="2400" dirty="0">
                  <a:solidFill>
                    <a:prstClr val="black"/>
                  </a:solidFill>
                  <a:latin typeface="等线" panose="020F0502020204030204"/>
                  <a:cs typeface="+mn-cs"/>
                </a:rPr>
                <a:t>1T storage (for user data files)</a:t>
              </a:r>
              <a:endParaRPr lang="zh-CN" altLang="en-US" sz="2400" dirty="0">
                <a:solidFill>
                  <a:prstClr val="black"/>
                </a:solidFill>
                <a:latin typeface="等线" panose="020F0502020204030204"/>
                <a:cs typeface="+mn-cs"/>
              </a:endParaRPr>
            </a:p>
            <a:p>
              <a:pPr>
                <a:defRPr/>
              </a:pPr>
              <a:endParaRPr lang="en-US" altLang="zh-CN" sz="1600" dirty="0">
                <a:solidFill>
                  <a:sysClr val="window" lastClr="FFFFFF">
                    <a:lumMod val="65000"/>
                  </a:sysClr>
                </a:solidFill>
                <a:cs typeface="+mn-ea"/>
                <a:sym typeface="+mn-lt"/>
              </a:endParaRPr>
            </a:p>
          </p:txBody>
        </p:sp>
        <p:sp>
          <p:nvSpPr>
            <p:cNvPr id="18" name="文本框 36">
              <a:extLst>
                <a:ext uri="{FF2B5EF4-FFF2-40B4-BE49-F238E27FC236}">
                  <a16:creationId xmlns:a16="http://schemas.microsoft.com/office/drawing/2014/main" id="{39EF7BD9-C47E-4FBF-A08C-F7B531508A91}"/>
                </a:ext>
              </a:extLst>
            </p:cNvPr>
            <p:cNvSpPr/>
            <p:nvPr/>
          </p:nvSpPr>
          <p:spPr>
            <a:xfrm>
              <a:off x="1077686" y="4377015"/>
              <a:ext cx="1939955"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C00000"/>
                  </a:solidFill>
                  <a:effectLst/>
                  <a:uLnTx/>
                  <a:uFillTx/>
                  <a:latin typeface="等线" panose="020F0502020204030204"/>
                  <a:ea typeface="微软雅黑" panose="020B0503020204020204" pitchFamily="34" charset="-122"/>
                  <a:cs typeface="+mn-cs"/>
                </a:rPr>
                <a:t>Disk Space</a:t>
              </a:r>
              <a:endParaRPr kumimoji="0" lang="zh-CN" altLang="en-US" sz="2800" b="1" i="0" u="none" strike="noStrike" kern="1200" cap="none" spc="0" normalizeH="0" baseline="0" noProof="0" dirty="0">
                <a:ln>
                  <a:noFill/>
                </a:ln>
                <a:solidFill>
                  <a:srgbClr val="C00000"/>
                </a:solidFill>
                <a:effectLst/>
                <a:uLnTx/>
                <a:uFillTx/>
                <a:latin typeface="等线" panose="020F0502020204030204"/>
                <a:ea typeface="微软雅黑" panose="020B0503020204020204" pitchFamily="34" charset="-122"/>
                <a:cs typeface="+mn-cs"/>
              </a:endParaRPr>
            </a:p>
          </p:txBody>
        </p:sp>
      </p:grpSp>
      <p:pic>
        <p:nvPicPr>
          <p:cNvPr id="27" name="图片 26">
            <a:extLst>
              <a:ext uri="{FF2B5EF4-FFF2-40B4-BE49-F238E27FC236}">
                <a16:creationId xmlns:a16="http://schemas.microsoft.com/office/drawing/2014/main" id="{04E1ACA2-E136-43CA-9316-48D9C2556C1C}"/>
              </a:ext>
            </a:extLst>
          </p:cNvPr>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269443" y="6457558"/>
            <a:ext cx="1853836" cy="315100"/>
          </a:xfrm>
          <a:prstGeom prst="rect">
            <a:avLst/>
          </a:prstGeom>
        </p:spPr>
      </p:pic>
      <p:pic>
        <p:nvPicPr>
          <p:cNvPr id="21" name="Picture 20">
            <a:extLst>
              <a:ext uri="{FF2B5EF4-FFF2-40B4-BE49-F238E27FC236}">
                <a16:creationId xmlns:a16="http://schemas.microsoft.com/office/drawing/2014/main" id="{9F418145-60A5-83BA-4D9E-C18C1D26E7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457" y="1535109"/>
            <a:ext cx="7578597" cy="403797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662092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3140E5AB-4266-43F8-A0BD-CF1720ADF0FF}"/>
              </a:ext>
            </a:extLst>
          </p:cNvPr>
          <p:cNvPicPr/>
          <p:nvPr/>
        </p:nvPicPr>
        <p:blipFill>
          <a:blip r:embed="rId2">
            <a:extLst>
              <a:ext uri="{28A0092B-C50C-407E-A947-70E740481C1C}">
                <a14:useLocalDpi xmlns:a14="http://schemas.microsoft.com/office/drawing/2010/main" val="0"/>
              </a:ext>
            </a:extLst>
          </a:blip>
          <a:srcRect/>
          <a:stretch/>
        </p:blipFill>
        <p:spPr>
          <a:xfrm>
            <a:off x="6181336" y="775096"/>
            <a:ext cx="5694749" cy="5694749"/>
          </a:xfrm>
          <a:prstGeom prst="rect">
            <a:avLst/>
          </a:prstGeom>
        </p:spPr>
      </p:pic>
      <p:grpSp>
        <p:nvGrpSpPr>
          <p:cNvPr id="4" name="组合 3">
            <a:extLst>
              <a:ext uri="{FF2B5EF4-FFF2-40B4-BE49-F238E27FC236}">
                <a16:creationId xmlns:a16="http://schemas.microsoft.com/office/drawing/2014/main" id="{8F144801-9AF3-41B5-93F3-4E2CC72A7495}"/>
              </a:ext>
            </a:extLst>
          </p:cNvPr>
          <p:cNvGrpSpPr/>
          <p:nvPr/>
        </p:nvGrpSpPr>
        <p:grpSpPr>
          <a:xfrm>
            <a:off x="-6081" y="-24758"/>
            <a:ext cx="6892119" cy="6890778"/>
            <a:chOff x="-6081" y="-24758"/>
            <a:chExt cx="6892119" cy="6890778"/>
          </a:xfrm>
        </p:grpSpPr>
        <p:sp>
          <p:nvSpPr>
            <p:cNvPr id="19" name="流程图: 文档 18">
              <a:extLst>
                <a:ext uri="{FF2B5EF4-FFF2-40B4-BE49-F238E27FC236}">
                  <a16:creationId xmlns:a16="http://schemas.microsoft.com/office/drawing/2014/main" id="{6A36A1CE-56D8-405E-99A7-EA9E2E09D4FE}"/>
                </a:ext>
              </a:extLst>
            </p:cNvPr>
            <p:cNvSpPr/>
            <p:nvPr/>
          </p:nvSpPr>
          <p:spPr>
            <a:xfrm rot="16200000">
              <a:off x="2958" y="-17060"/>
              <a:ext cx="6874041" cy="6892119"/>
            </a:xfrm>
            <a:prstGeom prst="flowChartDocument">
              <a:avLst/>
            </a:prstGeom>
            <a:solidFill>
              <a:srgbClr val="8C151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None/>
                <a:defRPr/>
              </a:pPr>
              <a:endParaRPr kumimoji="0" lang="zh-CN" altLang="en-US" sz="1800" b="0" i="0" u="none" strike="noStrike" kern="0" cap="none" spc="0" normalizeH="0" noProof="0" dirty="0">
                <a:ln>
                  <a:noFill/>
                </a:ln>
                <a:solidFill>
                  <a:prstClr val="white"/>
                </a:solidFill>
                <a:effectLst/>
                <a:uLnTx/>
                <a:uFillTx/>
                <a:cs typeface="+mn-cs"/>
              </a:endParaRPr>
            </a:p>
          </p:txBody>
        </p:sp>
        <p:pic>
          <p:nvPicPr>
            <p:cNvPr id="20" name="图片 19">
              <a:extLst>
                <a:ext uri="{FF2B5EF4-FFF2-40B4-BE49-F238E27FC236}">
                  <a16:creationId xmlns:a16="http://schemas.microsoft.com/office/drawing/2014/main" id="{082DE6BA-C713-42AD-96D8-C74EB68AFEE7}"/>
                </a:ext>
              </a:extLst>
            </p:cNvPr>
            <p:cNvPicPr/>
            <p:nvPr/>
          </p:nvPicPr>
          <p:blipFill>
            <a:blip r:embed="rId3">
              <a:extLst>
                <a:ext uri="{28A0092B-C50C-407E-A947-70E740481C1C}">
                  <a14:useLocalDpi xmlns:a14="http://schemas.microsoft.com/office/drawing/2010/main" val="0"/>
                </a:ext>
              </a:extLst>
            </a:blip>
            <a:srcRect l="15482" r="15482"/>
            <a:stretch/>
          </p:blipFill>
          <p:spPr>
            <a:xfrm>
              <a:off x="1" y="-24758"/>
              <a:ext cx="6335715" cy="6890778"/>
            </a:xfrm>
            <a:custGeom>
              <a:avLst/>
              <a:gdLst>
                <a:gd name="connsiteX0" fmla="*/ 0 w 6804274"/>
                <a:gd name="connsiteY0" fmla="*/ 0 h 6858000"/>
                <a:gd name="connsiteX1" fmla="*/ 5527097 w 6804274"/>
                <a:gd name="connsiteY1" fmla="*/ 0 h 6858000"/>
                <a:gd name="connsiteX2" fmla="*/ 5533102 w 6804274"/>
                <a:gd name="connsiteY2" fmla="*/ 312360 h 6858000"/>
                <a:gd name="connsiteX3" fmla="*/ 6539140 w 6804274"/>
                <a:gd name="connsiteY3" fmla="*/ 6561679 h 6858000"/>
                <a:gd name="connsiteX4" fmla="*/ 6441746 w 6804274"/>
                <a:gd name="connsiteY4" fmla="*/ 6858000 h 6858000"/>
                <a:gd name="connsiteX5" fmla="*/ 0 w 6804274"/>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4274" h="6858000">
                  <a:moveTo>
                    <a:pt x="0" y="0"/>
                  </a:moveTo>
                  <a:lnTo>
                    <a:pt x="5527097" y="0"/>
                  </a:lnTo>
                  <a:lnTo>
                    <a:pt x="5533102" y="312360"/>
                  </a:lnTo>
                  <a:cubicBezTo>
                    <a:pt x="5651544" y="3339472"/>
                    <a:pt x="7472351" y="3534567"/>
                    <a:pt x="6539140" y="6561679"/>
                  </a:cubicBezTo>
                  <a:lnTo>
                    <a:pt x="6441746" y="6858000"/>
                  </a:lnTo>
                  <a:lnTo>
                    <a:pt x="0" y="6858000"/>
                  </a:lnTo>
                  <a:close/>
                </a:path>
              </a:pathLst>
            </a:custGeom>
          </p:spPr>
        </p:pic>
      </p:grpSp>
      <p:grpSp>
        <p:nvGrpSpPr>
          <p:cNvPr id="12" name="组合 11">
            <a:extLst>
              <a:ext uri="{FF2B5EF4-FFF2-40B4-BE49-F238E27FC236}">
                <a16:creationId xmlns:a16="http://schemas.microsoft.com/office/drawing/2014/main" id="{60F268CA-B1C4-4879-BA21-B02A725EB7CF}"/>
              </a:ext>
            </a:extLst>
          </p:cNvPr>
          <p:cNvGrpSpPr/>
          <p:nvPr/>
        </p:nvGrpSpPr>
        <p:grpSpPr>
          <a:xfrm>
            <a:off x="7568940" y="1786526"/>
            <a:ext cx="3348994" cy="1565950"/>
            <a:chOff x="6881032" y="2012075"/>
            <a:chExt cx="3348994" cy="1565950"/>
          </a:xfrm>
        </p:grpSpPr>
        <p:sp>
          <p:nvSpPr>
            <p:cNvPr id="13" name="矩形 12">
              <a:extLst>
                <a:ext uri="{FF2B5EF4-FFF2-40B4-BE49-F238E27FC236}">
                  <a16:creationId xmlns:a16="http://schemas.microsoft.com/office/drawing/2014/main" id="{44AFCB68-7A38-444F-9639-80447B417096}"/>
                </a:ext>
              </a:extLst>
            </p:cNvPr>
            <p:cNvSpPr/>
            <p:nvPr/>
          </p:nvSpPr>
          <p:spPr>
            <a:xfrm>
              <a:off x="6881032" y="2012075"/>
              <a:ext cx="3348994"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None/>
                <a:defRPr/>
              </a:pPr>
              <a:r>
                <a:rPr kumimoji="0" lang="en-US" altLang="zh-CN" sz="8800" b="0" i="0" u="none" strike="noStrike" kern="0" cap="none" spc="200" normalizeH="0" noProof="0" dirty="0">
                  <a:ln>
                    <a:noFill/>
                  </a:ln>
                  <a:solidFill>
                    <a:srgbClr val="8C1515"/>
                  </a:solidFill>
                  <a:effectLst/>
                  <a:uLnTx/>
                  <a:uFillTx/>
                  <a:cs typeface="+mn-cs"/>
                </a:rPr>
                <a:t>Q &amp; A</a:t>
              </a:r>
              <a:endParaRPr kumimoji="0" lang="zh-CN" altLang="en-US" sz="8800" b="0" i="0" u="none" strike="noStrike" kern="0" cap="none" spc="200" normalizeH="0" noProof="0" dirty="0">
                <a:ln>
                  <a:noFill/>
                </a:ln>
                <a:solidFill>
                  <a:srgbClr val="8C1515"/>
                </a:solidFill>
                <a:effectLst/>
                <a:uLnTx/>
                <a:uFillTx/>
                <a:cs typeface="+mn-cs"/>
              </a:endParaRPr>
            </a:p>
          </p:txBody>
        </p:sp>
        <p:cxnSp>
          <p:nvCxnSpPr>
            <p:cNvPr id="15" name="直接连接符 14">
              <a:extLst>
                <a:ext uri="{FF2B5EF4-FFF2-40B4-BE49-F238E27FC236}">
                  <a16:creationId xmlns:a16="http://schemas.microsoft.com/office/drawing/2014/main" id="{3016FF27-13BB-4821-A5CB-ECC4009401A4}"/>
                </a:ext>
              </a:extLst>
            </p:cNvPr>
            <p:cNvCxnSpPr/>
            <p:nvPr/>
          </p:nvCxnSpPr>
          <p:spPr>
            <a:xfrm>
              <a:off x="6959565" y="3578025"/>
              <a:ext cx="449296" cy="0"/>
            </a:xfrm>
            <a:prstGeom prst="line">
              <a:avLst/>
            </a:prstGeom>
            <a:ln w="19050" cap="flat" cmpd="sng" algn="ctr">
              <a:solidFill>
                <a:srgbClr val="8C1515"/>
              </a:solidFill>
              <a:prstDash val="solid"/>
              <a:miter lim="800000"/>
            </a:ln>
            <a:effectLst/>
          </p:spPr>
        </p:cxnSp>
      </p:grpSp>
      <p:pic>
        <p:nvPicPr>
          <p:cNvPr id="23" name="图片 22">
            <a:extLst>
              <a:ext uri="{FF2B5EF4-FFF2-40B4-BE49-F238E27FC236}">
                <a16:creationId xmlns:a16="http://schemas.microsoft.com/office/drawing/2014/main" id="{8A74E40B-8926-4A8E-965B-E1A879316EE1}"/>
              </a:ext>
            </a:extLst>
          </p:cNvPr>
          <p:cNvPicPr/>
          <p:nvPr/>
        </p:nvPicPr>
        <p:blipFill>
          <a:blip r:embed="rId4">
            <a:extLst>
              <a:ext uri="{28A0092B-C50C-407E-A947-70E740481C1C}">
                <a14:useLocalDpi xmlns:a14="http://schemas.microsoft.com/office/drawing/2010/main" val="0"/>
              </a:ext>
            </a:extLst>
          </a:blip>
          <a:srcRect/>
          <a:stretch/>
        </p:blipFill>
        <p:spPr>
          <a:xfrm>
            <a:off x="9882935" y="6376241"/>
            <a:ext cx="2069998" cy="351841"/>
          </a:xfrm>
          <a:prstGeom prst="rect">
            <a:avLst/>
          </a:prstGeom>
        </p:spPr>
      </p:pic>
      <p:grpSp>
        <p:nvGrpSpPr>
          <p:cNvPr id="24" name="组合 23">
            <a:extLst>
              <a:ext uri="{FF2B5EF4-FFF2-40B4-BE49-F238E27FC236}">
                <a16:creationId xmlns:a16="http://schemas.microsoft.com/office/drawing/2014/main" id="{1E365572-DB5E-498A-B9CD-5973F006780C}"/>
              </a:ext>
            </a:extLst>
          </p:cNvPr>
          <p:cNvGrpSpPr/>
          <p:nvPr/>
        </p:nvGrpSpPr>
        <p:grpSpPr>
          <a:xfrm>
            <a:off x="9666211" y="187254"/>
            <a:ext cx="2327012" cy="866853"/>
            <a:chOff x="3508717" y="612595"/>
            <a:chExt cx="4313956" cy="1607025"/>
          </a:xfrm>
        </p:grpSpPr>
        <p:pic>
          <p:nvPicPr>
            <p:cNvPr id="25" name="图片 24">
              <a:extLst>
                <a:ext uri="{FF2B5EF4-FFF2-40B4-BE49-F238E27FC236}">
                  <a16:creationId xmlns:a16="http://schemas.microsoft.com/office/drawing/2014/main" id="{B0ED72D2-AC61-4613-A17D-8830AB9448D6}"/>
                </a:ext>
              </a:extLst>
            </p:cNvPr>
            <p:cNvPicPr/>
            <p:nvPr/>
          </p:nvPicPr>
          <p:blipFill>
            <a:blip r:embed="rId5">
              <a:extLst>
                <a:ext uri="{28A0092B-C50C-407E-A947-70E740481C1C}">
                  <a14:useLocalDpi xmlns:a14="http://schemas.microsoft.com/office/drawing/2010/main" val="0"/>
                </a:ext>
              </a:extLst>
            </a:blip>
            <a:srcRect/>
            <a:stretch/>
          </p:blipFill>
          <p:spPr>
            <a:xfrm>
              <a:off x="3508717" y="612595"/>
              <a:ext cx="1607024" cy="1607025"/>
            </a:xfrm>
            <a:prstGeom prst="rect">
              <a:avLst/>
            </a:prstGeom>
          </p:spPr>
        </p:pic>
        <p:pic>
          <p:nvPicPr>
            <p:cNvPr id="26" name="图片 25">
              <a:extLst>
                <a:ext uri="{FF2B5EF4-FFF2-40B4-BE49-F238E27FC236}">
                  <a16:creationId xmlns:a16="http://schemas.microsoft.com/office/drawing/2014/main" id="{B19E2B3D-B5C8-45CD-9C64-50AD692E89D2}"/>
                </a:ext>
              </a:extLst>
            </p:cNvPr>
            <p:cNvPicPr/>
            <p:nvPr/>
          </p:nvPicPr>
          <p:blipFill>
            <a:blip r:embed="rId6">
              <a:extLst>
                <a:ext uri="{28A0092B-C50C-407E-A947-70E740481C1C}">
                  <a14:useLocalDpi xmlns:a14="http://schemas.microsoft.com/office/drawing/2010/main" val="0"/>
                </a:ext>
              </a:extLst>
            </a:blip>
            <a:srcRect/>
            <a:stretch/>
          </p:blipFill>
          <p:spPr>
            <a:xfrm>
              <a:off x="5154899" y="714246"/>
              <a:ext cx="2667774" cy="1026068"/>
            </a:xfrm>
            <a:prstGeom prst="rect">
              <a:avLst/>
            </a:prstGeom>
          </p:spPr>
        </p:pic>
        <p:sp>
          <p:nvSpPr>
            <p:cNvPr id="27" name="文本框 26">
              <a:extLst>
                <a:ext uri="{FF2B5EF4-FFF2-40B4-BE49-F238E27FC236}">
                  <a16:creationId xmlns:a16="http://schemas.microsoft.com/office/drawing/2014/main" id="{FF82F68F-F588-4E6A-9768-647F7263F5FD}"/>
                </a:ext>
              </a:extLst>
            </p:cNvPr>
            <p:cNvSpPr/>
            <p:nvPr/>
          </p:nvSpPr>
          <p:spPr>
            <a:xfrm>
              <a:off x="5111618" y="1669172"/>
              <a:ext cx="2683715" cy="456460"/>
            </a:xfrm>
            <a:prstGeom prst="rect">
              <a:avLst/>
            </a:prstGeom>
            <a:noFill/>
          </p:spPr>
          <p:txBody>
            <a:bodyPr wrap="square" rtlCol="0">
              <a:spAutoFit/>
            </a:bodyPr>
            <a:lstStyle/>
            <a:p>
              <a:pPr algn="dist"/>
              <a:r>
                <a:rPr lang="en-US" altLang="zh-CN" sz="1000" dirty="0">
                  <a:ea typeface="宋体" panose="02010600030101010101" pitchFamily="2" charset="-122"/>
                </a:rPr>
                <a:t>TSINGHUA UNIVERSITY</a:t>
              </a:r>
              <a:endParaRPr lang="zh-CN" altLang="en-US" sz="1000" dirty="0">
                <a:ea typeface="宋体" panose="02010600030101010101" pitchFamily="2" charset="-122"/>
              </a:endParaRPr>
            </a:p>
          </p:txBody>
        </p:sp>
      </p:grpSp>
    </p:spTree>
    <p:extLst>
      <p:ext uri="{BB962C8B-B14F-4D97-AF65-F5344CB8AC3E}">
        <p14:creationId xmlns:p14="http://schemas.microsoft.com/office/powerpoint/2010/main" val="3021238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C1515"/>
        </a:solidFill>
        <a:effectLst/>
      </p:bgPr>
    </p:bg>
    <p:spTree>
      <p:nvGrpSpPr>
        <p:cNvPr id="1" name=""/>
        <p:cNvGrpSpPr/>
        <p:nvPr/>
      </p:nvGrpSpPr>
      <p:grpSpPr>
        <a:xfrm>
          <a:off x="0" y="0"/>
          <a:ext cx="0" cy="0"/>
          <a:chOff x="0" y="0"/>
          <a:chExt cx="0" cy="0"/>
        </a:xfrm>
      </p:grpSpPr>
      <p:sp>
        <p:nvSpPr>
          <p:cNvPr id="14" name="流程图: 文档 13">
            <a:extLst>
              <a:ext uri="{FF2B5EF4-FFF2-40B4-BE49-F238E27FC236}">
                <a16:creationId xmlns:a16="http://schemas.microsoft.com/office/drawing/2014/main" id="{79B75DB7-D3B7-4A40-ABA5-D07FA34DD1CE}"/>
              </a:ext>
            </a:extLst>
          </p:cNvPr>
          <p:cNvSpPr/>
          <p:nvPr/>
        </p:nvSpPr>
        <p:spPr>
          <a:xfrm>
            <a:off x="-64694" y="-28784"/>
            <a:ext cx="12289914" cy="3849717"/>
          </a:xfrm>
          <a:prstGeom prst="flowChartDocumen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None/>
              <a:defRPr/>
            </a:pPr>
            <a:endParaRPr kumimoji="0" lang="zh-CN" altLang="en-US" sz="1800" b="0" i="0" u="none" strike="noStrike" kern="1200" cap="none" spc="0" normalizeH="0" noProof="0">
              <a:ln>
                <a:noFill/>
              </a:ln>
              <a:solidFill>
                <a:prstClr val="white"/>
              </a:solidFill>
              <a:effectLst/>
              <a:uLnTx/>
              <a:uFillTx/>
              <a:cs typeface="+mn-cs"/>
            </a:endParaRPr>
          </a:p>
        </p:txBody>
      </p:sp>
      <p:grpSp>
        <p:nvGrpSpPr>
          <p:cNvPr id="34" name="组合 33">
            <a:extLst>
              <a:ext uri="{FF2B5EF4-FFF2-40B4-BE49-F238E27FC236}">
                <a16:creationId xmlns:a16="http://schemas.microsoft.com/office/drawing/2014/main" id="{5E1279FF-93B1-4674-8098-080AF3944BDA}"/>
              </a:ext>
            </a:extLst>
          </p:cNvPr>
          <p:cNvGrpSpPr/>
          <p:nvPr/>
        </p:nvGrpSpPr>
        <p:grpSpPr>
          <a:xfrm>
            <a:off x="-15737" y="4543746"/>
            <a:ext cx="12192000" cy="1107996"/>
            <a:chOff x="29" y="2275989"/>
            <a:chExt cx="12192000" cy="1107996"/>
          </a:xfrm>
        </p:grpSpPr>
        <p:sp>
          <p:nvSpPr>
            <p:cNvPr id="35" name="文本框 34">
              <a:extLst>
                <a:ext uri="{FF2B5EF4-FFF2-40B4-BE49-F238E27FC236}">
                  <a16:creationId xmlns:a16="http://schemas.microsoft.com/office/drawing/2014/main" id="{359331B0-7546-4611-82B6-140B097C53D4}"/>
                </a:ext>
              </a:extLst>
            </p:cNvPr>
            <p:cNvSpPr/>
            <p:nvPr/>
          </p:nvSpPr>
          <p:spPr>
            <a:xfrm>
              <a:off x="29" y="2275989"/>
              <a:ext cx="1219200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None/>
                <a:defRPr/>
              </a:pPr>
              <a:r>
                <a:rPr lang="en-US" altLang="zh-CN" sz="6600" spc="400" dirty="0">
                  <a:solidFill>
                    <a:prstClr val="white"/>
                  </a:solidFill>
                  <a:effectLst>
                    <a:outerShdw blurRad="38100" dist="38100" dir="2700000" algn="tl">
                      <a:srgbClr val="000000">
                        <a:alpha val="20000"/>
                      </a:srgbClr>
                    </a:outerShdw>
                  </a:effectLst>
                  <a:ea typeface="微软雅黑" panose="020B0503020204020204" pitchFamily="34" charset="-122"/>
                </a:rPr>
                <a:t>Thanks!</a:t>
              </a:r>
              <a:endParaRPr kumimoji="0" lang="zh-CN" altLang="en-US" sz="6600" b="0" u="none" strike="noStrike" kern="1200" cap="none" spc="400" normalizeH="0" noProof="0" dirty="0">
                <a:ln>
                  <a:noFill/>
                </a:ln>
                <a:solidFill>
                  <a:prstClr val="white"/>
                </a:solidFill>
                <a:effectLst>
                  <a:outerShdw blurRad="38100" dist="38100" dir="2700000" algn="tl">
                    <a:srgbClr val="000000">
                      <a:alpha val="20000"/>
                    </a:srgbClr>
                  </a:outerShdw>
                </a:effectLst>
                <a:uLnTx/>
                <a:uFillTx/>
                <a:cs typeface="+mn-cs"/>
              </a:endParaRPr>
            </a:p>
          </p:txBody>
        </p:sp>
        <p:grpSp>
          <p:nvGrpSpPr>
            <p:cNvPr id="36" name="组合 35">
              <a:extLst>
                <a:ext uri="{FF2B5EF4-FFF2-40B4-BE49-F238E27FC236}">
                  <a16:creationId xmlns:a16="http://schemas.microsoft.com/office/drawing/2014/main" id="{DB4C81CC-E2EC-4E4D-8FD1-D13DA7FED8F4}"/>
                </a:ext>
              </a:extLst>
            </p:cNvPr>
            <p:cNvGrpSpPr/>
            <p:nvPr/>
          </p:nvGrpSpPr>
          <p:grpSpPr>
            <a:xfrm>
              <a:off x="3503613" y="3383985"/>
              <a:ext cx="5222875" cy="0"/>
              <a:chOff x="3487284" y="2397008"/>
              <a:chExt cx="5222875" cy="0"/>
            </a:xfrm>
          </p:grpSpPr>
          <p:cxnSp>
            <p:nvCxnSpPr>
              <p:cNvPr id="38" name="直接连接符 37">
                <a:extLst>
                  <a:ext uri="{FF2B5EF4-FFF2-40B4-BE49-F238E27FC236}">
                    <a16:creationId xmlns:a16="http://schemas.microsoft.com/office/drawing/2014/main" id="{467F9284-E3D4-4646-9730-303BAFE687F4}"/>
                  </a:ext>
                </a:extLst>
              </p:cNvPr>
              <p:cNvCxnSpPr>
                <a:cxnSpLocks/>
              </p:cNvCxnSpPr>
              <p:nvPr/>
            </p:nvCxnSpPr>
            <p:spPr>
              <a:xfrm>
                <a:off x="8055791" y="2397008"/>
                <a:ext cx="65436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C766EEE-D474-468F-8528-04FF3101C279}"/>
                  </a:ext>
                </a:extLst>
              </p:cNvPr>
              <p:cNvCxnSpPr>
                <a:cxnSpLocks/>
              </p:cNvCxnSpPr>
              <p:nvPr/>
            </p:nvCxnSpPr>
            <p:spPr>
              <a:xfrm>
                <a:off x="3487284" y="2397008"/>
                <a:ext cx="612775"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25" name="图片 24">
            <a:extLst>
              <a:ext uri="{FF2B5EF4-FFF2-40B4-BE49-F238E27FC236}">
                <a16:creationId xmlns:a16="http://schemas.microsoft.com/office/drawing/2014/main" id="{E3A8C0D5-18C6-4B76-A6D1-E4643F5F994B}"/>
              </a:ext>
            </a:extLst>
          </p:cNvPr>
          <p:cNvPicPr/>
          <p:nvPr/>
        </p:nvPicPr>
        <p:blipFill>
          <a:blip r:embed="rId3">
            <a:extLst>
              <a:ext uri="{28A0092B-C50C-407E-A947-70E740481C1C}">
                <a14:useLocalDpi xmlns:a14="http://schemas.microsoft.com/office/drawing/2010/main" val="0"/>
              </a:ext>
            </a:extLst>
          </a:blip>
          <a:srcRect t="27590" b="27590"/>
          <a:stretch/>
        </p:blipFill>
        <p:spPr>
          <a:xfrm>
            <a:off x="-64694" y="-28783"/>
            <a:ext cx="12289914" cy="3691902"/>
          </a:xfrm>
          <a:prstGeom prst="flowChartDocument">
            <a:avLst/>
          </a:prstGeom>
        </p:spPr>
      </p:pic>
      <p:grpSp>
        <p:nvGrpSpPr>
          <p:cNvPr id="27" name="组合 26">
            <a:extLst>
              <a:ext uri="{FF2B5EF4-FFF2-40B4-BE49-F238E27FC236}">
                <a16:creationId xmlns:a16="http://schemas.microsoft.com/office/drawing/2014/main" id="{2A6CAB92-FEC3-415E-BEF1-28030FAB6228}"/>
              </a:ext>
            </a:extLst>
          </p:cNvPr>
          <p:cNvGrpSpPr/>
          <p:nvPr/>
        </p:nvGrpSpPr>
        <p:grpSpPr>
          <a:xfrm>
            <a:off x="9555637" y="3316278"/>
            <a:ext cx="2327013" cy="866853"/>
            <a:chOff x="3508717" y="612595"/>
            <a:chExt cx="4313957" cy="1607025"/>
          </a:xfrm>
        </p:grpSpPr>
        <p:pic>
          <p:nvPicPr>
            <p:cNvPr id="28" name="图片 27">
              <a:extLst>
                <a:ext uri="{FF2B5EF4-FFF2-40B4-BE49-F238E27FC236}">
                  <a16:creationId xmlns:a16="http://schemas.microsoft.com/office/drawing/2014/main" id="{4361EFC6-B952-40CD-BD22-0FADDD203998}"/>
                </a:ext>
              </a:extLst>
            </p:cNvPr>
            <p:cNvPicPr/>
            <p:nvPr/>
          </p:nvPicPr>
          <p:blipFill>
            <a:blip r:embed="rId4">
              <a:extLst>
                <a:ext uri="{28A0092B-C50C-407E-A947-70E740481C1C}">
                  <a14:useLocalDpi xmlns:a14="http://schemas.microsoft.com/office/drawing/2010/main" val="0"/>
                </a:ext>
              </a:extLst>
            </a:blip>
            <a:srcRect/>
            <a:stretch/>
          </p:blipFill>
          <p:spPr>
            <a:xfrm>
              <a:off x="3508717" y="612595"/>
              <a:ext cx="1607024" cy="1607025"/>
            </a:xfrm>
            <a:prstGeom prst="rect">
              <a:avLst/>
            </a:prstGeom>
          </p:spPr>
        </p:pic>
        <p:pic>
          <p:nvPicPr>
            <p:cNvPr id="33" name="图片 32">
              <a:extLst>
                <a:ext uri="{FF2B5EF4-FFF2-40B4-BE49-F238E27FC236}">
                  <a16:creationId xmlns:a16="http://schemas.microsoft.com/office/drawing/2014/main" id="{B4F661BD-8F03-4961-9979-403248A7314E}"/>
                </a:ext>
              </a:extLst>
            </p:cNvPr>
            <p:cNvPicPr/>
            <p:nvPr/>
          </p:nvPicPr>
          <p:blipFill>
            <a:blip r:embed="rId5">
              <a:extLst>
                <a:ext uri="{28A0092B-C50C-407E-A947-70E740481C1C}">
                  <a14:useLocalDpi xmlns:a14="http://schemas.microsoft.com/office/drawing/2010/main" val="0"/>
                </a:ext>
              </a:extLst>
            </a:blip>
            <a:srcRect/>
            <a:stretch/>
          </p:blipFill>
          <p:spPr>
            <a:xfrm>
              <a:off x="5154899" y="714246"/>
              <a:ext cx="2667775" cy="1026068"/>
            </a:xfrm>
            <a:prstGeom prst="rect">
              <a:avLst/>
            </a:prstGeom>
          </p:spPr>
        </p:pic>
        <p:sp>
          <p:nvSpPr>
            <p:cNvPr id="40" name="文本框 39">
              <a:extLst>
                <a:ext uri="{FF2B5EF4-FFF2-40B4-BE49-F238E27FC236}">
                  <a16:creationId xmlns:a16="http://schemas.microsoft.com/office/drawing/2014/main" id="{45125DE4-B685-4036-A3B6-6CAD221E52DA}"/>
                </a:ext>
              </a:extLst>
            </p:cNvPr>
            <p:cNvSpPr/>
            <p:nvPr/>
          </p:nvSpPr>
          <p:spPr>
            <a:xfrm>
              <a:off x="5111618" y="1669172"/>
              <a:ext cx="2683715" cy="456460"/>
            </a:xfrm>
            <a:prstGeom prst="rect">
              <a:avLst/>
            </a:prstGeom>
            <a:noFill/>
          </p:spPr>
          <p:txBody>
            <a:bodyPr wrap="square" rtlCol="0">
              <a:spAutoFit/>
            </a:bodyPr>
            <a:lstStyle/>
            <a:p>
              <a:pPr algn="dist"/>
              <a:r>
                <a:rPr lang="en-US" altLang="zh-CN" sz="1000" dirty="0">
                  <a:solidFill>
                    <a:schemeClr val="bg1"/>
                  </a:solidFill>
                  <a:ea typeface="宋体" panose="02010600030101010101" pitchFamily="2" charset="-122"/>
                </a:rPr>
                <a:t>TSINGHUA UNIVERSITY</a:t>
              </a:r>
              <a:endParaRPr lang="zh-CN" altLang="en-US" sz="1000" dirty="0">
                <a:solidFill>
                  <a:schemeClr val="bg1"/>
                </a:solidFill>
                <a:ea typeface="宋体" panose="02010600030101010101" pitchFamily="2" charset="-122"/>
              </a:endParaRPr>
            </a:p>
          </p:txBody>
        </p:sp>
      </p:grpSp>
    </p:spTree>
    <p:extLst>
      <p:ext uri="{BB962C8B-B14F-4D97-AF65-F5344CB8AC3E}">
        <p14:creationId xmlns:p14="http://schemas.microsoft.com/office/powerpoint/2010/main" val="3688492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7BB4493-1629-4808-8839-826F92BA5FC9}"/>
              </a:ext>
            </a:extLst>
          </p:cNvPr>
          <p:cNvGrpSpPr/>
          <p:nvPr/>
        </p:nvGrpSpPr>
        <p:grpSpPr>
          <a:xfrm>
            <a:off x="288326" y="1"/>
            <a:ext cx="10313634" cy="1132114"/>
            <a:chOff x="288326" y="1"/>
            <a:chExt cx="10313634" cy="1132114"/>
          </a:xfrm>
        </p:grpSpPr>
        <p:sp>
          <p:nvSpPr>
            <p:cNvPr id="2" name="矩形 1">
              <a:extLst>
                <a:ext uri="{FF2B5EF4-FFF2-40B4-BE49-F238E27FC236}">
                  <a16:creationId xmlns:a16="http://schemas.microsoft.com/office/drawing/2014/main" id="{5CE9622F-BE17-41A2-9D75-D6EB5A87F4A7}"/>
                </a:ext>
              </a:extLst>
            </p:cNvPr>
            <p:cNvSpPr/>
            <p:nvPr/>
          </p:nvSpPr>
          <p:spPr>
            <a:xfrm>
              <a:off x="334963" y="1"/>
              <a:ext cx="742723" cy="1132114"/>
            </a:xfrm>
            <a:prstGeom prst="rect">
              <a:avLst/>
            </a:prstGeom>
            <a:solidFill>
              <a:srgbClr val="8C1515"/>
            </a:solidFill>
            <a:ln w="12700">
              <a:noFill/>
            </a:ln>
            <a:effectLst>
              <a:outerShdw>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None/>
                <a:defRPr/>
              </a:pPr>
              <a:endParaRPr kumimoji="0" lang="zh-CN" altLang="en-US" sz="1800" b="0" i="0" u="none" strike="noStrike" kern="1200" cap="none" spc="0" normalizeH="0" noProof="0">
                <a:ln>
                  <a:noFill/>
                </a:ln>
                <a:solidFill>
                  <a:srgbClr val="8C1515"/>
                </a:solidFill>
                <a:effectLst/>
                <a:uLnTx/>
                <a:uFillTx/>
                <a:cs typeface="+mn-cs"/>
              </a:endParaRPr>
            </a:p>
          </p:txBody>
        </p:sp>
        <p:sp>
          <p:nvSpPr>
            <p:cNvPr id="3" name="文本框 2">
              <a:extLst>
                <a:ext uri="{FF2B5EF4-FFF2-40B4-BE49-F238E27FC236}">
                  <a16:creationId xmlns:a16="http://schemas.microsoft.com/office/drawing/2014/main" id="{47168687-B9E7-4AE3-B2A4-EADE16C757DB}"/>
                </a:ext>
              </a:extLst>
            </p:cNvPr>
            <p:cNvSpPr/>
            <p:nvPr/>
          </p:nvSpPr>
          <p:spPr>
            <a:xfrm>
              <a:off x="288326" y="242892"/>
              <a:ext cx="8132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None/>
                <a:defRPr/>
              </a:pPr>
              <a:r>
                <a:rPr kumimoji="0" lang="en-US" altLang="zh-CN" sz="3600" b="1" i="0" u="none" strike="noStrike" kern="1200" cap="none" spc="0" normalizeH="0" noProof="0" dirty="0">
                  <a:ln>
                    <a:noFill/>
                  </a:ln>
                  <a:solidFill>
                    <a:prstClr val="white"/>
                  </a:solidFill>
                  <a:effectLst/>
                  <a:uLnTx/>
                  <a:uFillTx/>
                  <a:cs typeface="+mn-cs"/>
                </a:rPr>
                <a:t>01</a:t>
              </a:r>
              <a:endParaRPr kumimoji="0" lang="zh-CN" altLang="en-US" sz="3600" b="1" i="0" u="none" strike="noStrike" kern="1200" cap="none" spc="0" normalizeH="0" noProof="0" dirty="0">
                <a:ln>
                  <a:noFill/>
                </a:ln>
                <a:solidFill>
                  <a:prstClr val="white"/>
                </a:solidFill>
                <a:effectLst/>
                <a:uLnTx/>
                <a:uFillTx/>
                <a:cs typeface="+mn-cs"/>
              </a:endParaRPr>
            </a:p>
          </p:txBody>
        </p:sp>
        <p:sp>
          <p:nvSpPr>
            <p:cNvPr id="4" name="文本框 3">
              <a:extLst>
                <a:ext uri="{FF2B5EF4-FFF2-40B4-BE49-F238E27FC236}">
                  <a16:creationId xmlns:a16="http://schemas.microsoft.com/office/drawing/2014/main" id="{8F86A50F-624D-4A68-A74C-4E0E0540DBBC}"/>
                </a:ext>
              </a:extLst>
            </p:cNvPr>
            <p:cNvSpPr/>
            <p:nvPr/>
          </p:nvSpPr>
          <p:spPr>
            <a:xfrm>
              <a:off x="1125512" y="203854"/>
              <a:ext cx="947644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None/>
                <a:defRPr/>
              </a:pPr>
              <a:r>
                <a:rPr kumimoji="0" lang="en-US" altLang="zh-CN" sz="4400" b="1" i="0" u="none" strike="noStrike" kern="1200" cap="none" spc="0" normalizeH="0" noProof="0" dirty="0">
                  <a:ln>
                    <a:noFill/>
                  </a:ln>
                  <a:solidFill>
                    <a:srgbClr val="8C1515"/>
                  </a:solidFill>
                  <a:effectLst/>
                  <a:uLnTx/>
                  <a:uFillTx/>
                  <a:cs typeface="阿里巴巴普惠体" panose="00020600040101010101" pitchFamily="18" charset="-122"/>
                </a:rPr>
                <a:t>Why “knowledge database” ?</a:t>
              </a:r>
              <a:endParaRPr kumimoji="0" lang="zh-CN" altLang="en-US" sz="4400" b="1" i="0" u="none" strike="noStrike" kern="1200" cap="none" spc="0" normalizeH="0" noProof="0" dirty="0">
                <a:ln>
                  <a:noFill/>
                </a:ln>
                <a:solidFill>
                  <a:srgbClr val="8C1515"/>
                </a:solidFill>
                <a:effectLst/>
                <a:uLnTx/>
                <a:uFillTx/>
                <a:cs typeface="阿里巴巴普惠体" panose="00020600040101010101" pitchFamily="18" charset="-122"/>
              </a:endParaRPr>
            </a:p>
          </p:txBody>
        </p:sp>
      </p:grpSp>
      <p:sp>
        <p:nvSpPr>
          <p:cNvPr id="23" name="iSḻidé">
            <a:extLst>
              <a:ext uri="{FF2B5EF4-FFF2-40B4-BE49-F238E27FC236}">
                <a16:creationId xmlns:a16="http://schemas.microsoft.com/office/drawing/2014/main" id="{4DAA4842-AF41-4CDA-8E0C-F8AF788C49F0}"/>
              </a:ext>
            </a:extLst>
          </p:cNvPr>
          <p:cNvSpPr/>
          <p:nvPr/>
        </p:nvSpPr>
        <p:spPr>
          <a:xfrm>
            <a:off x="6763170" y="1493262"/>
            <a:ext cx="4919165" cy="480665"/>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defTabSz="914400">
              <a:lnSpc>
                <a:spcPct val="120000"/>
              </a:lnSpc>
              <a:spcBef>
                <a:spcPct val="0"/>
              </a:spcBef>
            </a:pPr>
            <a:r>
              <a:rPr kumimoji="0" lang="en-US" altLang="zh-CN" sz="1600" b="0" i="0" u="none" strike="noStrike" kern="1200" cap="none" spc="0" normalizeH="0" noProof="0" dirty="0">
                <a:ln>
                  <a:noFill/>
                </a:ln>
                <a:solidFill>
                  <a:sysClr val="windowText" lastClr="000000">
                    <a:lumMod val="75000"/>
                    <a:lumOff val="25000"/>
                  </a:sysClr>
                </a:solidFill>
                <a:effectLst/>
                <a:uLnTx/>
                <a:uFillTx/>
                <a:cs typeface="+mn-cs"/>
              </a:rPr>
              <a:t> </a:t>
            </a:r>
          </a:p>
          <a:p>
            <a:pPr defTabSz="914400">
              <a:lnSpc>
                <a:spcPct val="120000"/>
              </a:lnSpc>
              <a:spcBef>
                <a:spcPct val="0"/>
              </a:spcBef>
            </a:pPr>
            <a:endParaRPr lang="en-US" altLang="zh-CN" sz="1600" dirty="0">
              <a:solidFill>
                <a:sysClr val="windowText" lastClr="000000">
                  <a:lumMod val="75000"/>
                  <a:lumOff val="25000"/>
                </a:sysClr>
              </a:solidFill>
            </a:endParaRPr>
          </a:p>
          <a:p>
            <a:pPr defTabSz="914400">
              <a:lnSpc>
                <a:spcPct val="120000"/>
              </a:lnSpc>
              <a:spcBef>
                <a:spcPct val="0"/>
              </a:spcBef>
            </a:pPr>
            <a:endParaRPr lang="en-US" altLang="zh-CN" sz="1600" dirty="0">
              <a:solidFill>
                <a:sysClr val="windowText" lastClr="000000">
                  <a:lumMod val="75000"/>
                  <a:lumOff val="25000"/>
                </a:sysClr>
              </a:solidFill>
            </a:endParaRPr>
          </a:p>
          <a:p>
            <a:pPr defTabSz="914400">
              <a:lnSpc>
                <a:spcPct val="120000"/>
              </a:lnSpc>
              <a:spcBef>
                <a:spcPct val="0"/>
              </a:spcBef>
            </a:pPr>
            <a:endParaRPr lang="zh-CN" altLang="en-US" sz="1600" dirty="0">
              <a:solidFill>
                <a:prstClr val="black">
                  <a:lumMod val="75000"/>
                  <a:lumOff val="25000"/>
                </a:prstClr>
              </a:solidFill>
              <a:latin typeface="Arial"/>
            </a:endParaRPr>
          </a:p>
        </p:txBody>
      </p:sp>
      <p:pic>
        <p:nvPicPr>
          <p:cNvPr id="40" name="图片 39">
            <a:extLst>
              <a:ext uri="{FF2B5EF4-FFF2-40B4-BE49-F238E27FC236}">
                <a16:creationId xmlns:a16="http://schemas.microsoft.com/office/drawing/2014/main" id="{6FF868EB-49EB-4F84-9D81-AEED1F9560FF}"/>
              </a:ext>
            </a:extLst>
          </p:cNvPr>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269443" y="6457558"/>
            <a:ext cx="1853836" cy="315100"/>
          </a:xfrm>
          <a:prstGeom prst="rect">
            <a:avLst/>
          </a:prstGeom>
        </p:spPr>
      </p:pic>
      <p:grpSp>
        <p:nvGrpSpPr>
          <p:cNvPr id="6" name="Group 5">
            <a:extLst>
              <a:ext uri="{FF2B5EF4-FFF2-40B4-BE49-F238E27FC236}">
                <a16:creationId xmlns:a16="http://schemas.microsoft.com/office/drawing/2014/main" id="{CA2B2A11-A4E6-AB9E-DBE9-6CFA14209E2B}"/>
              </a:ext>
            </a:extLst>
          </p:cNvPr>
          <p:cNvGrpSpPr/>
          <p:nvPr/>
        </p:nvGrpSpPr>
        <p:grpSpPr>
          <a:xfrm>
            <a:off x="6886108" y="1840037"/>
            <a:ext cx="533376" cy="533376"/>
            <a:chOff x="6151520" y="1472943"/>
            <a:chExt cx="533376" cy="533376"/>
          </a:xfrm>
        </p:grpSpPr>
        <p:sp>
          <p:nvSpPr>
            <p:cNvPr id="25" name="ïṧḻïdè">
              <a:extLst>
                <a:ext uri="{FF2B5EF4-FFF2-40B4-BE49-F238E27FC236}">
                  <a16:creationId xmlns:a16="http://schemas.microsoft.com/office/drawing/2014/main" id="{0EB07F3F-86E2-4311-8DEF-BFB2E5AB0565}"/>
                </a:ext>
              </a:extLst>
            </p:cNvPr>
            <p:cNvSpPr/>
            <p:nvPr/>
          </p:nvSpPr>
          <p:spPr>
            <a:xfrm>
              <a:off x="6151520" y="1472943"/>
              <a:ext cx="266683" cy="266683"/>
            </a:xfrm>
            <a:custGeom>
              <a:avLst/>
              <a:gdLst>
                <a:gd name="connsiteX0" fmla="*/ 478610 w 605522"/>
                <a:gd name="connsiteY0" fmla="*/ 64285 h 605310"/>
                <a:gd name="connsiteX1" fmla="*/ 531640 w 605522"/>
                <a:gd name="connsiteY1" fmla="*/ 117209 h 605310"/>
                <a:gd name="connsiteX2" fmla="*/ 478610 w 605522"/>
                <a:gd name="connsiteY2" fmla="*/ 170133 h 605310"/>
                <a:gd name="connsiteX3" fmla="*/ 425580 w 605522"/>
                <a:gd name="connsiteY3" fmla="*/ 117209 h 605310"/>
                <a:gd name="connsiteX4" fmla="*/ 478610 w 605522"/>
                <a:gd name="connsiteY4" fmla="*/ 64285 h 605310"/>
                <a:gd name="connsiteX5" fmla="*/ 244491 w 605522"/>
                <a:gd name="connsiteY5" fmla="*/ 6351 h 605310"/>
                <a:gd name="connsiteX6" fmla="*/ 236634 w 605522"/>
                <a:gd name="connsiteY6" fmla="*/ 37354 h 605310"/>
                <a:gd name="connsiteX7" fmla="*/ 236634 w 605522"/>
                <a:gd name="connsiteY7" fmla="*/ 85167 h 605310"/>
                <a:gd name="connsiteX8" fmla="*/ 74825 w 605522"/>
                <a:gd name="connsiteY8" fmla="*/ 302936 h 605310"/>
                <a:gd name="connsiteX9" fmla="*/ 302667 w 605522"/>
                <a:gd name="connsiteY9" fmla="*/ 530604 h 605310"/>
                <a:gd name="connsiteX10" fmla="*/ 530697 w 605522"/>
                <a:gd name="connsiteY10" fmla="*/ 302936 h 605310"/>
                <a:gd name="connsiteX11" fmla="*/ 568109 w 605522"/>
                <a:gd name="connsiteY11" fmla="*/ 265583 h 605310"/>
                <a:gd name="connsiteX12" fmla="*/ 605522 w 605522"/>
                <a:gd name="connsiteY12" fmla="*/ 302936 h 605310"/>
                <a:gd name="connsiteX13" fmla="*/ 302667 w 605522"/>
                <a:gd name="connsiteY13" fmla="*/ 605310 h 605310"/>
                <a:gd name="connsiteX14" fmla="*/ 0 w 605522"/>
                <a:gd name="connsiteY14" fmla="*/ 302936 h 605310"/>
                <a:gd name="connsiteX15" fmla="*/ 244491 w 605522"/>
                <a:gd name="connsiteY15" fmla="*/ 6351 h 605310"/>
                <a:gd name="connsiteX16" fmla="*/ 302667 w 605522"/>
                <a:gd name="connsiteY16" fmla="*/ 0 h 605310"/>
                <a:gd name="connsiteX17" fmla="*/ 340070 w 605522"/>
                <a:gd name="connsiteY17" fmla="*/ 37356 h 605310"/>
                <a:gd name="connsiteX18" fmla="*/ 340070 w 605522"/>
                <a:gd name="connsiteY18" fmla="*/ 248234 h 605310"/>
                <a:gd name="connsiteX19" fmla="*/ 369057 w 605522"/>
                <a:gd name="connsiteY19" fmla="*/ 302961 h 605310"/>
                <a:gd name="connsiteX20" fmla="*/ 302667 w 605522"/>
                <a:gd name="connsiteY20" fmla="*/ 369269 h 605310"/>
                <a:gd name="connsiteX21" fmla="*/ 236465 w 605522"/>
                <a:gd name="connsiteY21" fmla="*/ 302961 h 605310"/>
                <a:gd name="connsiteX22" fmla="*/ 265265 w 605522"/>
                <a:gd name="connsiteY22" fmla="*/ 248234 h 605310"/>
                <a:gd name="connsiteX23" fmla="*/ 265265 w 605522"/>
                <a:gd name="connsiteY23" fmla="*/ 37356 h 605310"/>
                <a:gd name="connsiteX24" fmla="*/ 302667 w 605522"/>
                <a:gd name="connsiteY24" fmla="*/ 0 h 60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5522" h="605310">
                  <a:moveTo>
                    <a:pt x="478610" y="64285"/>
                  </a:moveTo>
                  <a:cubicBezTo>
                    <a:pt x="507898" y="64285"/>
                    <a:pt x="531640" y="87980"/>
                    <a:pt x="531640" y="117209"/>
                  </a:cubicBezTo>
                  <a:cubicBezTo>
                    <a:pt x="531640" y="146438"/>
                    <a:pt x="507898" y="170133"/>
                    <a:pt x="478610" y="170133"/>
                  </a:cubicBezTo>
                  <a:cubicBezTo>
                    <a:pt x="449322" y="170133"/>
                    <a:pt x="425580" y="146438"/>
                    <a:pt x="425580" y="117209"/>
                  </a:cubicBezTo>
                  <a:cubicBezTo>
                    <a:pt x="425580" y="87980"/>
                    <a:pt x="449322" y="64285"/>
                    <a:pt x="478610" y="64285"/>
                  </a:cubicBezTo>
                  <a:close/>
                  <a:moveTo>
                    <a:pt x="244491" y="6351"/>
                  </a:moveTo>
                  <a:cubicBezTo>
                    <a:pt x="239440" y="15502"/>
                    <a:pt x="236634" y="26148"/>
                    <a:pt x="236634" y="37354"/>
                  </a:cubicBezTo>
                  <a:lnTo>
                    <a:pt x="236634" y="85167"/>
                  </a:lnTo>
                  <a:cubicBezTo>
                    <a:pt x="143103" y="113555"/>
                    <a:pt x="74825" y="200401"/>
                    <a:pt x="74825" y="302936"/>
                  </a:cubicBezTo>
                  <a:cubicBezTo>
                    <a:pt x="74825" y="428443"/>
                    <a:pt x="176961" y="530604"/>
                    <a:pt x="302667" y="530604"/>
                  </a:cubicBezTo>
                  <a:cubicBezTo>
                    <a:pt x="428374" y="530604"/>
                    <a:pt x="530697" y="428443"/>
                    <a:pt x="530697" y="302936"/>
                  </a:cubicBezTo>
                  <a:cubicBezTo>
                    <a:pt x="530697" y="282392"/>
                    <a:pt x="547533" y="265583"/>
                    <a:pt x="568109" y="265583"/>
                  </a:cubicBezTo>
                  <a:cubicBezTo>
                    <a:pt x="588686" y="265583"/>
                    <a:pt x="605522" y="282392"/>
                    <a:pt x="605522" y="302936"/>
                  </a:cubicBezTo>
                  <a:cubicBezTo>
                    <a:pt x="605522" y="469718"/>
                    <a:pt x="469714" y="605310"/>
                    <a:pt x="302667" y="605310"/>
                  </a:cubicBezTo>
                  <a:cubicBezTo>
                    <a:pt x="135808" y="605310"/>
                    <a:pt x="0" y="469718"/>
                    <a:pt x="0" y="302936"/>
                  </a:cubicBezTo>
                  <a:cubicBezTo>
                    <a:pt x="0" y="156138"/>
                    <a:pt x="105316" y="33619"/>
                    <a:pt x="244491" y="6351"/>
                  </a:cubicBezTo>
                  <a:close/>
                  <a:moveTo>
                    <a:pt x="302667" y="0"/>
                  </a:moveTo>
                  <a:cubicBezTo>
                    <a:pt x="323426" y="0"/>
                    <a:pt x="340070" y="16810"/>
                    <a:pt x="340070" y="37356"/>
                  </a:cubicBezTo>
                  <a:lnTo>
                    <a:pt x="340070" y="248234"/>
                  </a:lnTo>
                  <a:cubicBezTo>
                    <a:pt x="358397" y="260749"/>
                    <a:pt x="369057" y="281295"/>
                    <a:pt x="369057" y="302961"/>
                  </a:cubicBezTo>
                  <a:cubicBezTo>
                    <a:pt x="369057" y="339571"/>
                    <a:pt x="339322" y="369269"/>
                    <a:pt x="302667" y="369269"/>
                  </a:cubicBezTo>
                  <a:cubicBezTo>
                    <a:pt x="266013" y="369269"/>
                    <a:pt x="236465" y="339571"/>
                    <a:pt x="236465" y="302961"/>
                  </a:cubicBezTo>
                  <a:cubicBezTo>
                    <a:pt x="236465" y="280548"/>
                    <a:pt x="247686" y="260375"/>
                    <a:pt x="265265" y="248234"/>
                  </a:cubicBezTo>
                  <a:lnTo>
                    <a:pt x="265265" y="37356"/>
                  </a:lnTo>
                  <a:cubicBezTo>
                    <a:pt x="265265" y="16810"/>
                    <a:pt x="282096" y="0"/>
                    <a:pt x="302667" y="0"/>
                  </a:cubicBezTo>
                  <a:close/>
                </a:path>
              </a:pathLst>
            </a:custGeom>
            <a:solidFill>
              <a:sysClr val="window" lastClr="FFFFFF"/>
            </a:solidFill>
            <a:ln w="12700" cap="rnd" cmpd="sng" algn="ctr">
              <a:noFill/>
              <a:prstDash val="solid"/>
            </a:ln>
            <a:effectLst/>
          </p:spPr>
          <p:txBody>
            <a:bodyPr rot="0" spcFirstLastPara="0" vert="horz" wrap="square" lIns="91440" tIns="45720" rIns="91440" bIns="45720" numCol="1" spcCol="0" rtlCol="0" fromWordArt="0" anchor="ctr" anchorCtr="0" forceAA="0" compatLnSpc="1">
              <a:normAutofit fontScale="6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4" rtl="0" eaLnBrk="1" fontAlgn="auto" latinLnBrk="0" hangingPunct="1">
                <a:lnSpc>
                  <a:spcPct val="100000"/>
                </a:lnSpc>
                <a:spcBef>
                  <a:spcPts val="0"/>
                </a:spcBef>
                <a:spcAft>
                  <a:spcPts val="0"/>
                </a:spcAft>
                <a:buNone/>
                <a:defRPr/>
              </a:pPr>
              <a:endParaRPr kumimoji="0" lang="zh-CN" altLang="en-US" sz="2000" b="1" i="0" u="none" strike="noStrike" kern="1200" cap="none" spc="0" normalizeH="0" noProof="0" dirty="0">
                <a:ln>
                  <a:noFill/>
                </a:ln>
                <a:solidFill>
                  <a:prstClr val="white"/>
                </a:solidFill>
                <a:effectLst/>
                <a:uLnTx/>
                <a:uFillTx/>
                <a:cs typeface="+mn-cs"/>
              </a:endParaRPr>
            </a:p>
          </p:txBody>
        </p:sp>
        <p:sp>
          <p:nvSpPr>
            <p:cNvPr id="10" name="isḷïḑé">
              <a:extLst>
                <a:ext uri="{FF2B5EF4-FFF2-40B4-BE49-F238E27FC236}">
                  <a16:creationId xmlns:a16="http://schemas.microsoft.com/office/drawing/2014/main" id="{99E50587-0662-4B30-0150-790AEAB08EF6}"/>
                </a:ext>
              </a:extLst>
            </p:cNvPr>
            <p:cNvSpPr/>
            <p:nvPr/>
          </p:nvSpPr>
          <p:spPr>
            <a:xfrm>
              <a:off x="6189627" y="1511050"/>
              <a:ext cx="495269" cy="495269"/>
            </a:xfrm>
            <a:prstGeom prst="ellipse">
              <a:avLst/>
            </a:prstGeom>
            <a:solidFill>
              <a:srgbClr val="8C1515"/>
            </a:solidFill>
            <a:ln w="12700" cap="rnd" cmpd="sng" algn="ctr">
              <a:noFill/>
              <a:prstDash val="solid"/>
            </a:ln>
            <a:effectLst/>
          </p:spPr>
          <p:txBody>
            <a:bodyPr rot="0" spcFirstLastPara="0" vert="horz" wrap="square" lIns="91440" tIns="45720" rIns="91440" bIns="45720" numCol="1" spcCol="0" rtlCol="0" fromWordArt="0" anchor="ctr" anchorCtr="0" forceAA="0" compatLnSpc="1">
              <a:normAutofit fontScale="90000" lnSpcReduction="10000"/>
            </a:bodyPr>
            <a:lstStyle/>
            <a:p>
              <a:pPr marL="0" marR="0" lvl="0" indent="0" algn="ctr" defTabSz="913764" eaLnBrk="1" fontAlgn="auto" latinLnBrk="0" hangingPunct="1">
                <a:lnSpc>
                  <a:spcPct val="100000"/>
                </a:lnSpc>
                <a:spcBef>
                  <a:spcPts val="0"/>
                </a:spcBef>
                <a:spcAft>
                  <a:spcPts val="0"/>
                </a:spcAft>
                <a:buNone/>
                <a:defRPr/>
              </a:pPr>
              <a:endParaRPr kumimoji="0" lang="zh-CN" altLang="en-US" sz="2000" b="1" i="0" u="none" strike="noStrike" kern="0" cap="none" spc="0" normalizeH="0" noProof="0" dirty="0">
                <a:ln>
                  <a:noFill/>
                </a:ln>
                <a:solidFill>
                  <a:prstClr val="white"/>
                </a:solidFill>
                <a:effectLst/>
                <a:uLnTx/>
                <a:uFillTx/>
                <a:cs typeface="+mn-cs"/>
              </a:endParaRPr>
            </a:p>
          </p:txBody>
        </p:sp>
        <p:sp>
          <p:nvSpPr>
            <p:cNvPr id="38" name="ïṧḻïdè">
              <a:extLst>
                <a:ext uri="{FF2B5EF4-FFF2-40B4-BE49-F238E27FC236}">
                  <a16:creationId xmlns:a16="http://schemas.microsoft.com/office/drawing/2014/main" id="{FFF28F8E-D376-9573-BC73-AC19F05E4644}"/>
                </a:ext>
              </a:extLst>
            </p:cNvPr>
            <p:cNvSpPr/>
            <p:nvPr/>
          </p:nvSpPr>
          <p:spPr>
            <a:xfrm>
              <a:off x="6303920" y="1625343"/>
              <a:ext cx="266683" cy="266683"/>
            </a:xfrm>
            <a:custGeom>
              <a:avLst/>
              <a:gdLst>
                <a:gd name="connsiteX0" fmla="*/ 478610 w 605522"/>
                <a:gd name="connsiteY0" fmla="*/ 64285 h 605310"/>
                <a:gd name="connsiteX1" fmla="*/ 531640 w 605522"/>
                <a:gd name="connsiteY1" fmla="*/ 117209 h 605310"/>
                <a:gd name="connsiteX2" fmla="*/ 478610 w 605522"/>
                <a:gd name="connsiteY2" fmla="*/ 170133 h 605310"/>
                <a:gd name="connsiteX3" fmla="*/ 425580 w 605522"/>
                <a:gd name="connsiteY3" fmla="*/ 117209 h 605310"/>
                <a:gd name="connsiteX4" fmla="*/ 478610 w 605522"/>
                <a:gd name="connsiteY4" fmla="*/ 64285 h 605310"/>
                <a:gd name="connsiteX5" fmla="*/ 244491 w 605522"/>
                <a:gd name="connsiteY5" fmla="*/ 6351 h 605310"/>
                <a:gd name="connsiteX6" fmla="*/ 236634 w 605522"/>
                <a:gd name="connsiteY6" fmla="*/ 37354 h 605310"/>
                <a:gd name="connsiteX7" fmla="*/ 236634 w 605522"/>
                <a:gd name="connsiteY7" fmla="*/ 85167 h 605310"/>
                <a:gd name="connsiteX8" fmla="*/ 74825 w 605522"/>
                <a:gd name="connsiteY8" fmla="*/ 302936 h 605310"/>
                <a:gd name="connsiteX9" fmla="*/ 302667 w 605522"/>
                <a:gd name="connsiteY9" fmla="*/ 530604 h 605310"/>
                <a:gd name="connsiteX10" fmla="*/ 530697 w 605522"/>
                <a:gd name="connsiteY10" fmla="*/ 302936 h 605310"/>
                <a:gd name="connsiteX11" fmla="*/ 568109 w 605522"/>
                <a:gd name="connsiteY11" fmla="*/ 265583 h 605310"/>
                <a:gd name="connsiteX12" fmla="*/ 605522 w 605522"/>
                <a:gd name="connsiteY12" fmla="*/ 302936 h 605310"/>
                <a:gd name="connsiteX13" fmla="*/ 302667 w 605522"/>
                <a:gd name="connsiteY13" fmla="*/ 605310 h 605310"/>
                <a:gd name="connsiteX14" fmla="*/ 0 w 605522"/>
                <a:gd name="connsiteY14" fmla="*/ 302936 h 605310"/>
                <a:gd name="connsiteX15" fmla="*/ 244491 w 605522"/>
                <a:gd name="connsiteY15" fmla="*/ 6351 h 605310"/>
                <a:gd name="connsiteX16" fmla="*/ 302667 w 605522"/>
                <a:gd name="connsiteY16" fmla="*/ 0 h 605310"/>
                <a:gd name="connsiteX17" fmla="*/ 340070 w 605522"/>
                <a:gd name="connsiteY17" fmla="*/ 37356 h 605310"/>
                <a:gd name="connsiteX18" fmla="*/ 340070 w 605522"/>
                <a:gd name="connsiteY18" fmla="*/ 248234 h 605310"/>
                <a:gd name="connsiteX19" fmla="*/ 369057 w 605522"/>
                <a:gd name="connsiteY19" fmla="*/ 302961 h 605310"/>
                <a:gd name="connsiteX20" fmla="*/ 302667 w 605522"/>
                <a:gd name="connsiteY20" fmla="*/ 369269 h 605310"/>
                <a:gd name="connsiteX21" fmla="*/ 236465 w 605522"/>
                <a:gd name="connsiteY21" fmla="*/ 302961 h 605310"/>
                <a:gd name="connsiteX22" fmla="*/ 265265 w 605522"/>
                <a:gd name="connsiteY22" fmla="*/ 248234 h 605310"/>
                <a:gd name="connsiteX23" fmla="*/ 265265 w 605522"/>
                <a:gd name="connsiteY23" fmla="*/ 37356 h 605310"/>
                <a:gd name="connsiteX24" fmla="*/ 302667 w 605522"/>
                <a:gd name="connsiteY24" fmla="*/ 0 h 60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5522" h="605310">
                  <a:moveTo>
                    <a:pt x="478610" y="64285"/>
                  </a:moveTo>
                  <a:cubicBezTo>
                    <a:pt x="507898" y="64285"/>
                    <a:pt x="531640" y="87980"/>
                    <a:pt x="531640" y="117209"/>
                  </a:cubicBezTo>
                  <a:cubicBezTo>
                    <a:pt x="531640" y="146438"/>
                    <a:pt x="507898" y="170133"/>
                    <a:pt x="478610" y="170133"/>
                  </a:cubicBezTo>
                  <a:cubicBezTo>
                    <a:pt x="449322" y="170133"/>
                    <a:pt x="425580" y="146438"/>
                    <a:pt x="425580" y="117209"/>
                  </a:cubicBezTo>
                  <a:cubicBezTo>
                    <a:pt x="425580" y="87980"/>
                    <a:pt x="449322" y="64285"/>
                    <a:pt x="478610" y="64285"/>
                  </a:cubicBezTo>
                  <a:close/>
                  <a:moveTo>
                    <a:pt x="244491" y="6351"/>
                  </a:moveTo>
                  <a:cubicBezTo>
                    <a:pt x="239440" y="15502"/>
                    <a:pt x="236634" y="26148"/>
                    <a:pt x="236634" y="37354"/>
                  </a:cubicBezTo>
                  <a:lnTo>
                    <a:pt x="236634" y="85167"/>
                  </a:lnTo>
                  <a:cubicBezTo>
                    <a:pt x="143103" y="113555"/>
                    <a:pt x="74825" y="200401"/>
                    <a:pt x="74825" y="302936"/>
                  </a:cubicBezTo>
                  <a:cubicBezTo>
                    <a:pt x="74825" y="428443"/>
                    <a:pt x="176961" y="530604"/>
                    <a:pt x="302667" y="530604"/>
                  </a:cubicBezTo>
                  <a:cubicBezTo>
                    <a:pt x="428374" y="530604"/>
                    <a:pt x="530697" y="428443"/>
                    <a:pt x="530697" y="302936"/>
                  </a:cubicBezTo>
                  <a:cubicBezTo>
                    <a:pt x="530697" y="282392"/>
                    <a:pt x="547533" y="265583"/>
                    <a:pt x="568109" y="265583"/>
                  </a:cubicBezTo>
                  <a:cubicBezTo>
                    <a:pt x="588686" y="265583"/>
                    <a:pt x="605522" y="282392"/>
                    <a:pt x="605522" y="302936"/>
                  </a:cubicBezTo>
                  <a:cubicBezTo>
                    <a:pt x="605522" y="469718"/>
                    <a:pt x="469714" y="605310"/>
                    <a:pt x="302667" y="605310"/>
                  </a:cubicBezTo>
                  <a:cubicBezTo>
                    <a:pt x="135808" y="605310"/>
                    <a:pt x="0" y="469718"/>
                    <a:pt x="0" y="302936"/>
                  </a:cubicBezTo>
                  <a:cubicBezTo>
                    <a:pt x="0" y="156138"/>
                    <a:pt x="105316" y="33619"/>
                    <a:pt x="244491" y="6351"/>
                  </a:cubicBezTo>
                  <a:close/>
                  <a:moveTo>
                    <a:pt x="302667" y="0"/>
                  </a:moveTo>
                  <a:cubicBezTo>
                    <a:pt x="323426" y="0"/>
                    <a:pt x="340070" y="16810"/>
                    <a:pt x="340070" y="37356"/>
                  </a:cubicBezTo>
                  <a:lnTo>
                    <a:pt x="340070" y="248234"/>
                  </a:lnTo>
                  <a:cubicBezTo>
                    <a:pt x="358397" y="260749"/>
                    <a:pt x="369057" y="281295"/>
                    <a:pt x="369057" y="302961"/>
                  </a:cubicBezTo>
                  <a:cubicBezTo>
                    <a:pt x="369057" y="339571"/>
                    <a:pt x="339322" y="369269"/>
                    <a:pt x="302667" y="369269"/>
                  </a:cubicBezTo>
                  <a:cubicBezTo>
                    <a:pt x="266013" y="369269"/>
                    <a:pt x="236465" y="339571"/>
                    <a:pt x="236465" y="302961"/>
                  </a:cubicBezTo>
                  <a:cubicBezTo>
                    <a:pt x="236465" y="280548"/>
                    <a:pt x="247686" y="260375"/>
                    <a:pt x="265265" y="248234"/>
                  </a:cubicBezTo>
                  <a:lnTo>
                    <a:pt x="265265" y="37356"/>
                  </a:lnTo>
                  <a:cubicBezTo>
                    <a:pt x="265265" y="16810"/>
                    <a:pt x="282096" y="0"/>
                    <a:pt x="302667" y="0"/>
                  </a:cubicBezTo>
                  <a:close/>
                </a:path>
              </a:pathLst>
            </a:custGeom>
            <a:solidFill>
              <a:sysClr val="window" lastClr="FFFFFF"/>
            </a:solidFill>
            <a:ln w="12700" cap="rnd" cmpd="sng" algn="ctr">
              <a:noFill/>
              <a:prstDash val="solid"/>
            </a:ln>
            <a:effectLst/>
          </p:spPr>
          <p:txBody>
            <a:bodyPr rot="0" spcFirstLastPara="0" vert="horz" wrap="square" lIns="91440" tIns="45720" rIns="91440" bIns="45720" numCol="1" spcCol="0" rtlCol="0" fromWordArt="0" anchor="ctr" anchorCtr="0" forceAA="0" compatLnSpc="1">
              <a:normAutofit fontScale="6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4" rtl="0" eaLnBrk="1" fontAlgn="auto" latinLnBrk="0" hangingPunct="1">
                <a:lnSpc>
                  <a:spcPct val="100000"/>
                </a:lnSpc>
                <a:spcBef>
                  <a:spcPts val="0"/>
                </a:spcBef>
                <a:spcAft>
                  <a:spcPts val="0"/>
                </a:spcAft>
                <a:buNone/>
                <a:defRPr/>
              </a:pPr>
              <a:endParaRPr kumimoji="0" lang="zh-CN" altLang="en-US" sz="2000" b="1" i="0" u="none" strike="noStrike" kern="1200" cap="none" spc="0" normalizeH="0" noProof="0" dirty="0">
                <a:ln>
                  <a:noFill/>
                </a:ln>
                <a:solidFill>
                  <a:prstClr val="white"/>
                </a:solidFill>
                <a:effectLst/>
                <a:uLnTx/>
                <a:uFillTx/>
                <a:cs typeface="+mn-cs"/>
              </a:endParaRPr>
            </a:p>
          </p:txBody>
        </p:sp>
      </p:grpSp>
      <p:grpSp>
        <p:nvGrpSpPr>
          <p:cNvPr id="8" name="Group 7">
            <a:extLst>
              <a:ext uri="{FF2B5EF4-FFF2-40B4-BE49-F238E27FC236}">
                <a16:creationId xmlns:a16="http://schemas.microsoft.com/office/drawing/2014/main" id="{AC7998CD-D2ED-AAB2-189B-299B21C941E8}"/>
              </a:ext>
            </a:extLst>
          </p:cNvPr>
          <p:cNvGrpSpPr/>
          <p:nvPr/>
        </p:nvGrpSpPr>
        <p:grpSpPr>
          <a:xfrm>
            <a:off x="390963" y="2125844"/>
            <a:ext cx="5131638" cy="2837482"/>
            <a:chOff x="514351" y="2290388"/>
            <a:chExt cx="5131638" cy="2837482"/>
          </a:xfrm>
        </p:grpSpPr>
        <p:grpSp>
          <p:nvGrpSpPr>
            <p:cNvPr id="11" name="iṣ1iḓê">
              <a:extLst>
                <a:ext uri="{FF2B5EF4-FFF2-40B4-BE49-F238E27FC236}">
                  <a16:creationId xmlns:a16="http://schemas.microsoft.com/office/drawing/2014/main" id="{DDF75336-A228-4E47-BD75-5B982A0A6224}"/>
                </a:ext>
              </a:extLst>
            </p:cNvPr>
            <p:cNvGrpSpPr/>
            <p:nvPr/>
          </p:nvGrpSpPr>
          <p:grpSpPr>
            <a:xfrm>
              <a:off x="514351" y="2290388"/>
              <a:ext cx="5131638" cy="2837482"/>
              <a:chOff x="503602" y="2132856"/>
              <a:chExt cx="5859098" cy="3239723"/>
            </a:xfrm>
          </p:grpSpPr>
          <p:grpSp>
            <p:nvGrpSpPr>
              <p:cNvPr id="12" name="iśľïḋe">
                <a:extLst>
                  <a:ext uri="{FF2B5EF4-FFF2-40B4-BE49-F238E27FC236}">
                    <a16:creationId xmlns:a16="http://schemas.microsoft.com/office/drawing/2014/main" id="{75C8E711-7819-4B37-B6B3-A45A15D52ABF}"/>
                  </a:ext>
                </a:extLst>
              </p:cNvPr>
              <p:cNvGrpSpPr/>
              <p:nvPr/>
            </p:nvGrpSpPr>
            <p:grpSpPr>
              <a:xfrm>
                <a:off x="503602" y="5249660"/>
                <a:ext cx="5859098" cy="122919"/>
                <a:chOff x="-1348120" y="5777968"/>
                <a:chExt cx="9361040" cy="187524"/>
              </a:xfrm>
            </p:grpSpPr>
            <p:sp>
              <p:nvSpPr>
                <p:cNvPr id="20" name="íṣļïďè">
                  <a:extLst>
                    <a:ext uri="{FF2B5EF4-FFF2-40B4-BE49-F238E27FC236}">
                      <a16:creationId xmlns:a16="http://schemas.microsoft.com/office/drawing/2014/main" id="{89F19644-8209-4FF1-8995-081E2407D903}"/>
                    </a:ext>
                  </a:extLst>
                </p:cNvPr>
                <p:cNvSpPr/>
                <p:nvPr/>
              </p:nvSpPr>
              <p:spPr>
                <a:xfrm flipV="1">
                  <a:off x="-1348120" y="5928916"/>
                  <a:ext cx="9361040" cy="36576"/>
                </a:xfrm>
                <a:prstGeom prst="trapezoid">
                  <a:avLst>
                    <a:gd name="adj" fmla="val 814192"/>
                  </a:avLst>
                </a:prstGeom>
                <a:solidFill>
                  <a:srgbClr val="80808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None/>
                    <a:defRPr/>
                  </a:pPr>
                  <a:endParaRPr kumimoji="0" lang="en-US" sz="1090" b="0" i="0" u="none" strike="noStrike" kern="0" cap="none" spc="0" normalizeH="0" noProof="0">
                    <a:ln>
                      <a:noFill/>
                    </a:ln>
                    <a:solidFill>
                      <a:prstClr val="white"/>
                    </a:solidFill>
                    <a:effectLst/>
                    <a:uLnTx/>
                    <a:uFillTx/>
                    <a:cs typeface="+mn-cs"/>
                  </a:endParaRPr>
                </a:p>
              </p:txBody>
            </p:sp>
            <p:sp>
              <p:nvSpPr>
                <p:cNvPr id="21" name="í$ḻiḓè">
                  <a:extLst>
                    <a:ext uri="{FF2B5EF4-FFF2-40B4-BE49-F238E27FC236}">
                      <a16:creationId xmlns:a16="http://schemas.microsoft.com/office/drawing/2014/main" id="{2E6C04A4-0D0E-41B6-82D2-A5C8D09D7F7D}"/>
                    </a:ext>
                  </a:extLst>
                </p:cNvPr>
                <p:cNvSpPr/>
                <p:nvPr/>
              </p:nvSpPr>
              <p:spPr>
                <a:xfrm>
                  <a:off x="-1348120" y="5777968"/>
                  <a:ext cx="9361040" cy="151090"/>
                </a:xfrm>
                <a:prstGeom prst="rect">
                  <a:avLst/>
                </a:prstGeom>
                <a:solidFill>
                  <a:srgbClr val="DDDDDD"/>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None/>
                    <a:defRPr/>
                  </a:pPr>
                  <a:endParaRPr kumimoji="0" lang="en-US" sz="1090" b="0" i="0" u="none" strike="noStrike" kern="0" cap="none" spc="0" normalizeH="0" noProof="0">
                    <a:ln>
                      <a:noFill/>
                    </a:ln>
                    <a:solidFill>
                      <a:prstClr val="white"/>
                    </a:solidFill>
                    <a:effectLst/>
                    <a:uLnTx/>
                    <a:uFillTx/>
                    <a:cs typeface="+mn-cs"/>
                  </a:endParaRPr>
                </a:p>
              </p:txBody>
            </p:sp>
          </p:grpSp>
          <p:grpSp>
            <p:nvGrpSpPr>
              <p:cNvPr id="13" name="íṩḷïdê">
                <a:extLst>
                  <a:ext uri="{FF2B5EF4-FFF2-40B4-BE49-F238E27FC236}">
                    <a16:creationId xmlns:a16="http://schemas.microsoft.com/office/drawing/2014/main" id="{A091E963-88FD-4EA7-941C-203B2A7B2E99}"/>
                  </a:ext>
                </a:extLst>
              </p:cNvPr>
              <p:cNvGrpSpPr/>
              <p:nvPr/>
            </p:nvGrpSpPr>
            <p:grpSpPr>
              <a:xfrm>
                <a:off x="1002671" y="2132856"/>
                <a:ext cx="4860960" cy="3080807"/>
                <a:chOff x="-375492" y="1139528"/>
                <a:chExt cx="7415785" cy="4700016"/>
              </a:xfrm>
            </p:grpSpPr>
            <p:grpSp>
              <p:nvGrpSpPr>
                <p:cNvPr id="15" name="ïšľiḋê">
                  <a:extLst>
                    <a:ext uri="{FF2B5EF4-FFF2-40B4-BE49-F238E27FC236}">
                      <a16:creationId xmlns:a16="http://schemas.microsoft.com/office/drawing/2014/main" id="{7A7CAD05-9B2D-499A-ABC4-68578A5538A9}"/>
                    </a:ext>
                  </a:extLst>
                </p:cNvPr>
                <p:cNvGrpSpPr/>
                <p:nvPr/>
              </p:nvGrpSpPr>
              <p:grpSpPr>
                <a:xfrm>
                  <a:off x="-375492" y="1139528"/>
                  <a:ext cx="7415785" cy="4700016"/>
                  <a:chOff x="-375492" y="1139528"/>
                  <a:chExt cx="7415785" cy="4700016"/>
                </a:xfrm>
              </p:grpSpPr>
              <p:sp>
                <p:nvSpPr>
                  <p:cNvPr id="17" name="îs1íḑe">
                    <a:extLst>
                      <a:ext uri="{FF2B5EF4-FFF2-40B4-BE49-F238E27FC236}">
                        <a16:creationId xmlns:a16="http://schemas.microsoft.com/office/drawing/2014/main" id="{83BCD769-19E6-46E2-A553-D35038530903}"/>
                      </a:ext>
                    </a:extLst>
                  </p:cNvPr>
                  <p:cNvSpPr/>
                  <p:nvPr/>
                </p:nvSpPr>
                <p:spPr>
                  <a:xfrm>
                    <a:off x="-375492" y="1139528"/>
                    <a:ext cx="7415784" cy="4700016"/>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ysClr val="window" lastClr="FFFFFF">
                      <a:lumMod val="75000"/>
                      <a:lumOff val="25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None/>
                      <a:defRPr/>
                    </a:pPr>
                    <a:endParaRPr kumimoji="0" lang="en-US" sz="1090" b="0" i="0" u="none" strike="noStrike" kern="0" cap="none" spc="0" normalizeH="0" noProof="0">
                      <a:ln>
                        <a:noFill/>
                      </a:ln>
                      <a:solidFill>
                        <a:prstClr val="white"/>
                      </a:solidFill>
                      <a:effectLst/>
                      <a:uLnTx/>
                      <a:uFillTx/>
                      <a:cs typeface="+mn-cs"/>
                    </a:endParaRPr>
                  </a:p>
                </p:txBody>
              </p:sp>
              <p:sp>
                <p:nvSpPr>
                  <p:cNvPr id="18" name="iśḷíďê">
                    <a:extLst>
                      <a:ext uri="{FF2B5EF4-FFF2-40B4-BE49-F238E27FC236}">
                        <a16:creationId xmlns:a16="http://schemas.microsoft.com/office/drawing/2014/main" id="{292F881F-9C62-4129-9064-B904F14FDC5D}"/>
                      </a:ext>
                    </a:extLst>
                  </p:cNvPr>
                  <p:cNvSpPr/>
                  <p:nvPr/>
                </p:nvSpPr>
                <p:spPr>
                  <a:xfrm>
                    <a:off x="-358011" y="1160080"/>
                    <a:ext cx="7380820" cy="4658913"/>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rgbClr val="00000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None/>
                      <a:defRPr/>
                    </a:pPr>
                    <a:endParaRPr kumimoji="0" lang="en-US" sz="1090" b="0" i="0" u="none" strike="noStrike" kern="0" cap="none" spc="0" normalizeH="0" noProof="0" dirty="0">
                      <a:ln>
                        <a:noFill/>
                      </a:ln>
                      <a:solidFill>
                        <a:prstClr val="white"/>
                      </a:solidFill>
                      <a:effectLst/>
                      <a:uLnTx/>
                      <a:uFillTx/>
                      <a:cs typeface="+mn-cs"/>
                    </a:endParaRPr>
                  </a:p>
                </p:txBody>
              </p:sp>
              <p:sp>
                <p:nvSpPr>
                  <p:cNvPr id="19" name="i$ḷîḋê" hidden="1">
                    <a:extLst>
                      <a:ext uri="{FF2B5EF4-FFF2-40B4-BE49-F238E27FC236}">
                        <a16:creationId xmlns:a16="http://schemas.microsoft.com/office/drawing/2014/main" id="{B494888C-5023-405C-9D54-2A2094306B6C}"/>
                      </a:ext>
                    </a:extLst>
                  </p:cNvPr>
                  <p:cNvSpPr/>
                  <p:nvPr/>
                </p:nvSpPr>
                <p:spPr>
                  <a:xfrm>
                    <a:off x="4509683" y="1139528"/>
                    <a:ext cx="2530610" cy="4700016"/>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rotWithShape="1">
                    <a:gsLst>
                      <a:gs pos="0">
                        <a:srgbClr val="FFFFFF">
                          <a:alpha val="30000"/>
                        </a:srgbClr>
                      </a:gs>
                      <a:gs pos="100000">
                        <a:srgbClr val="FFFFFF">
                          <a:alpha val="0"/>
                        </a:srgbClr>
                      </a:gs>
                    </a:gsLst>
                    <a:lin ang="5400000" scaled="0"/>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None/>
                      <a:defRPr/>
                    </a:pPr>
                    <a:endParaRPr kumimoji="0" lang="en-US" sz="1090" b="0" i="0" u="none" strike="noStrike" kern="0" cap="none" spc="0" normalizeH="0" noProof="0" dirty="0">
                      <a:ln>
                        <a:noFill/>
                      </a:ln>
                      <a:solidFill>
                        <a:prstClr val="white"/>
                      </a:solidFill>
                      <a:effectLst/>
                      <a:uLnTx/>
                      <a:uFillTx/>
                      <a:cs typeface="+mn-cs"/>
                    </a:endParaRPr>
                  </a:p>
                </p:txBody>
              </p:sp>
            </p:grpSp>
            <p:sp>
              <p:nvSpPr>
                <p:cNvPr id="16" name="iṥḻíďê">
                  <a:extLst>
                    <a:ext uri="{FF2B5EF4-FFF2-40B4-BE49-F238E27FC236}">
                      <a16:creationId xmlns:a16="http://schemas.microsoft.com/office/drawing/2014/main" id="{A35EF78D-4890-4CE0-AD4A-A7705588BCC6}"/>
                    </a:ext>
                  </a:extLst>
                </p:cNvPr>
                <p:cNvSpPr/>
                <p:nvPr/>
              </p:nvSpPr>
              <p:spPr>
                <a:xfrm>
                  <a:off x="3260392" y="1241052"/>
                  <a:ext cx="144016" cy="144016"/>
                </a:xfrm>
                <a:prstGeom prst="ellipse">
                  <a:avLst/>
                </a:prstGeom>
                <a:gradFill flip="none" rotWithShape="1">
                  <a:gsLst>
                    <a:gs pos="17000">
                      <a:sysClr val="windowText" lastClr="000000"/>
                    </a:gs>
                    <a:gs pos="34000">
                      <a:srgbClr val="000000">
                        <a:lumMod val="84000"/>
                        <a:lumOff val="16000"/>
                      </a:srgbClr>
                    </a:gs>
                    <a:gs pos="100000">
                      <a:sysClr val="window" lastClr="FFFFFF">
                        <a:lumMod val="50000"/>
                        <a:lumOff val="50000"/>
                      </a:sysClr>
                    </a:gs>
                  </a:gsLst>
                  <a:path path="circle">
                    <a:fillToRect l="50000" t="50000" r="50000" b="50000"/>
                  </a:path>
                  <a:tileRect/>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None/>
                    <a:defRPr/>
                  </a:pPr>
                  <a:endParaRPr kumimoji="0" lang="en-US" sz="1090" b="0" i="0" u="none" strike="noStrike" kern="0" cap="none" spc="0" normalizeH="0" noProof="0">
                    <a:ln>
                      <a:noFill/>
                    </a:ln>
                    <a:solidFill>
                      <a:prstClr val="white"/>
                    </a:solidFill>
                    <a:effectLst/>
                    <a:uLnTx/>
                    <a:uFillTx/>
                    <a:cs typeface="+mn-cs"/>
                  </a:endParaRPr>
                </a:p>
              </p:txBody>
            </p:sp>
          </p:grpSp>
        </p:grpSp>
        <p:pic>
          <p:nvPicPr>
            <p:cNvPr id="45" name="Picture 44">
              <a:extLst>
                <a:ext uri="{FF2B5EF4-FFF2-40B4-BE49-F238E27FC236}">
                  <a16:creationId xmlns:a16="http://schemas.microsoft.com/office/drawing/2014/main" id="{9D02C384-19C6-3434-CE24-75E007B92A44}"/>
                </a:ext>
              </a:extLst>
            </p:cNvPr>
            <p:cNvPicPr>
              <a:picLocks noChangeAspect="1"/>
            </p:cNvPicPr>
            <p:nvPr/>
          </p:nvPicPr>
          <p:blipFill rotWithShape="1">
            <a:blip r:embed="rId4">
              <a:extLst>
                <a:ext uri="{28A0092B-C50C-407E-A947-70E740481C1C}">
                  <a14:useLocalDpi xmlns:a14="http://schemas.microsoft.com/office/drawing/2010/main" val="0"/>
                </a:ext>
              </a:extLst>
            </a:blip>
            <a:srcRect t="55807" r="12420" b="9376"/>
            <a:stretch/>
          </p:blipFill>
          <p:spPr>
            <a:xfrm>
              <a:off x="1101599" y="2466755"/>
              <a:ext cx="3974706" cy="2341258"/>
            </a:xfrm>
            <a:prstGeom prst="rect">
              <a:avLst/>
            </a:prstGeom>
          </p:spPr>
        </p:pic>
      </p:grpSp>
      <p:sp>
        <p:nvSpPr>
          <p:cNvPr id="50" name="TextBox 49">
            <a:extLst>
              <a:ext uri="{FF2B5EF4-FFF2-40B4-BE49-F238E27FC236}">
                <a16:creationId xmlns:a16="http://schemas.microsoft.com/office/drawing/2014/main" id="{24EC398D-9F38-CCE9-1548-DF371D2B6462}"/>
              </a:ext>
            </a:extLst>
          </p:cNvPr>
          <p:cNvSpPr txBox="1"/>
          <p:nvPr/>
        </p:nvSpPr>
        <p:spPr>
          <a:xfrm>
            <a:off x="7773227" y="1750932"/>
            <a:ext cx="4087710" cy="3785652"/>
          </a:xfrm>
          <a:prstGeom prst="rect">
            <a:avLst/>
          </a:prstGeom>
          <a:noFill/>
        </p:spPr>
        <p:txBody>
          <a:bodyPr wrap="square" rtlCol="0">
            <a:spAutoFit/>
          </a:bodyPr>
          <a:lstStyle/>
          <a:p>
            <a:r>
              <a:rPr lang="en-US" sz="2400" dirty="0"/>
              <a:t>Do you have the experience of :</a:t>
            </a:r>
          </a:p>
          <a:p>
            <a:pPr marL="285750" indent="-285750">
              <a:buFont typeface="Arial" panose="020B0604020202020204" pitchFamily="34" charset="0"/>
              <a:buChar char="•"/>
            </a:pPr>
            <a:r>
              <a:rPr kumimoji="0" lang="en-US" altLang="zh-CN" sz="2400" b="0" i="0" u="none" strike="noStrike" kern="1200" cap="none" spc="0" normalizeH="0" noProof="0" dirty="0">
                <a:ln>
                  <a:noFill/>
                </a:ln>
                <a:solidFill>
                  <a:sysClr val="windowText" lastClr="000000">
                    <a:lumMod val="75000"/>
                    <a:lumOff val="25000"/>
                  </a:sysClr>
                </a:solidFill>
                <a:effectLst/>
                <a:uLnTx/>
                <a:uFillTx/>
                <a:cs typeface="+mn-cs"/>
              </a:rPr>
              <a:t>remembering something you must have read it somewhere within several days …</a:t>
            </a:r>
          </a:p>
          <a:p>
            <a:pPr marL="285750" indent="-285750">
              <a:buFont typeface="Arial" panose="020B0604020202020204" pitchFamily="34" charset="0"/>
              <a:buChar char="•"/>
            </a:pPr>
            <a:r>
              <a:rPr lang="en-US" altLang="zh-CN" sz="2400" dirty="0">
                <a:solidFill>
                  <a:sysClr val="windowText" lastClr="000000">
                    <a:lumMod val="75000"/>
                    <a:lumOff val="25000"/>
                  </a:sysClr>
                </a:solidFill>
              </a:rPr>
              <a:t>The material is </a:t>
            </a:r>
            <a:r>
              <a:rPr kumimoji="0" lang="en-US" altLang="zh-CN" sz="2400" b="0" i="0" u="none" strike="noStrike" kern="1200" cap="none" spc="0" normalizeH="0" noProof="0" dirty="0">
                <a:ln>
                  <a:noFill/>
                </a:ln>
                <a:solidFill>
                  <a:sysClr val="windowText" lastClr="000000">
                    <a:lumMod val="75000"/>
                    <a:lumOff val="25000"/>
                  </a:sysClr>
                </a:solidFill>
                <a:effectLst/>
                <a:uLnTx/>
                <a:uFillTx/>
                <a:cs typeface="+mn-cs"/>
              </a:rPr>
              <a:t>on your computer, but you </a:t>
            </a:r>
            <a:r>
              <a:rPr kumimoji="0" lang="en-US" altLang="zh-CN" sz="2400" b="1" i="0" u="none" strike="noStrike" kern="1200" cap="none" spc="0" normalizeH="0" noProof="0" dirty="0">
                <a:ln>
                  <a:noFill/>
                </a:ln>
                <a:solidFill>
                  <a:sysClr val="windowText" lastClr="000000">
                    <a:lumMod val="75000"/>
                    <a:lumOff val="25000"/>
                  </a:sysClr>
                </a:solidFill>
                <a:effectLst/>
                <a:uLnTx/>
                <a:uFillTx/>
                <a:cs typeface="+mn-cs"/>
              </a:rPr>
              <a:t>just cannot find it</a:t>
            </a:r>
            <a:r>
              <a:rPr kumimoji="0" lang="en-US" altLang="zh-CN" sz="2400" b="0" i="0" u="none" strike="noStrike" kern="1200" cap="none" spc="0" normalizeH="0" noProof="0" dirty="0">
                <a:ln>
                  <a:noFill/>
                </a:ln>
                <a:solidFill>
                  <a:sysClr val="windowText" lastClr="000000">
                    <a:lumMod val="75000"/>
                    <a:lumOff val="25000"/>
                  </a:sysClr>
                </a:solidFill>
                <a:effectLst/>
                <a:uLnTx/>
                <a:uFillTx/>
                <a:cs typeface="+mn-cs"/>
              </a:rPr>
              <a:t>?</a:t>
            </a:r>
          </a:p>
          <a:p>
            <a:pPr marL="285750" indent="-285750">
              <a:buFont typeface="Arial" panose="020B0604020202020204" pitchFamily="34" charset="0"/>
              <a:buChar char="•"/>
            </a:pPr>
            <a:endParaRPr lang="en-US" sz="2400" dirty="0"/>
          </a:p>
        </p:txBody>
      </p: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D936995F-5FFB-02FC-7510-E12D6817F3AD}"/>
                  </a:ext>
                </a:extLst>
              </p:cNvPr>
              <p:cNvSpPr txBox="1"/>
              <p:nvPr/>
            </p:nvSpPr>
            <p:spPr>
              <a:xfrm>
                <a:off x="556737" y="5783355"/>
                <a:ext cx="11422381" cy="523220"/>
              </a:xfrm>
              <a:prstGeom prst="rect">
                <a:avLst/>
              </a:prstGeom>
              <a:noFill/>
            </p:spPr>
            <p:txBody>
              <a:bodyPr wrap="square">
                <a:spAutoFit/>
              </a:bodyPr>
              <a:lstStyle/>
              <a:p>
                <a:pPr algn="ctr"/>
                <a14:m>
                  <m:oMath xmlns:m="http://schemas.openxmlformats.org/officeDocument/2006/math">
                    <m:r>
                      <a:rPr lang="en-US" sz="2800" b="1" i="1" cap="none" spc="0" smtClean="0">
                        <a:ln w="22225">
                          <a:solidFill>
                            <a:schemeClr val="accent2"/>
                          </a:solidFill>
                          <a:prstDash val="solid"/>
                        </a:ln>
                        <a:solidFill>
                          <a:srgbClr val="FF0000"/>
                        </a:solidFill>
                        <a:effectLst/>
                        <a:latin typeface="Cambria Math" panose="02040503050406030204" pitchFamily="18" charset="0"/>
                      </a:rPr>
                      <m:t>𝑼𝒔𝒆</m:t>
                    </m:r>
                    <m:r>
                      <a:rPr lang="en-US" sz="2800" b="1" i="1" cap="none" spc="0" smtClean="0">
                        <a:ln w="22225">
                          <a:solidFill>
                            <a:schemeClr val="accent2"/>
                          </a:solidFill>
                          <a:prstDash val="solid"/>
                        </a:ln>
                        <a:solidFill>
                          <a:srgbClr val="FF0000"/>
                        </a:solidFill>
                        <a:effectLst/>
                        <a:latin typeface="Cambria Math" panose="02040503050406030204" pitchFamily="18" charset="0"/>
                      </a:rPr>
                      <m:t> </m:t>
                    </m:r>
                    <m:r>
                      <a:rPr lang="en-US" sz="2800" b="1" i="1" cap="none" spc="0" smtClean="0">
                        <a:ln w="22225">
                          <a:solidFill>
                            <a:schemeClr val="accent2"/>
                          </a:solidFill>
                          <a:prstDash val="solid"/>
                        </a:ln>
                        <a:solidFill>
                          <a:srgbClr val="FF0000"/>
                        </a:solidFill>
                        <a:effectLst/>
                        <a:latin typeface="Cambria Math" panose="02040503050406030204" pitchFamily="18" charset="0"/>
                      </a:rPr>
                      <m:t>𝑳𝑳𝑴</m:t>
                    </m:r>
                    <m:r>
                      <a:rPr lang="en-US" sz="2800" b="1" i="1" cap="none" spc="0" smtClean="0">
                        <a:ln w="22225">
                          <a:solidFill>
                            <a:schemeClr val="accent2"/>
                          </a:solidFill>
                          <a:prstDash val="solid"/>
                        </a:ln>
                        <a:solidFill>
                          <a:srgbClr val="FF0000"/>
                        </a:solidFill>
                        <a:effectLst/>
                        <a:latin typeface="Cambria Math" panose="02040503050406030204" pitchFamily="18" charset="0"/>
                      </a:rPr>
                      <m:t> </m:t>
                    </m:r>
                    <m:r>
                      <a:rPr lang="en-US" sz="2800" b="1" i="1" cap="none" spc="0" smtClean="0">
                        <a:ln w="22225">
                          <a:solidFill>
                            <a:schemeClr val="accent2"/>
                          </a:solidFill>
                          <a:prstDash val="solid"/>
                        </a:ln>
                        <a:solidFill>
                          <a:srgbClr val="FF0000"/>
                        </a:solidFill>
                        <a:effectLst/>
                        <a:latin typeface="Cambria Math" panose="02040503050406030204" pitchFamily="18" charset="0"/>
                      </a:rPr>
                      <m:t>𝒕𝒐</m:t>
                    </m:r>
                    <m:r>
                      <a:rPr lang="en-US" sz="2800" b="1" i="1" cap="none" spc="0" smtClean="0">
                        <a:ln w="22225">
                          <a:solidFill>
                            <a:schemeClr val="accent2"/>
                          </a:solidFill>
                          <a:prstDash val="solid"/>
                        </a:ln>
                        <a:solidFill>
                          <a:srgbClr val="FF0000"/>
                        </a:solidFill>
                        <a:effectLst/>
                        <a:latin typeface="Cambria Math" panose="02040503050406030204" pitchFamily="18" charset="0"/>
                      </a:rPr>
                      <m:t> </m:t>
                    </m:r>
                    <m:r>
                      <a:rPr lang="en-US" sz="2800" b="1" i="1" cap="none" spc="0" smtClean="0">
                        <a:ln w="22225">
                          <a:solidFill>
                            <a:schemeClr val="accent2"/>
                          </a:solidFill>
                          <a:prstDash val="solid"/>
                        </a:ln>
                        <a:solidFill>
                          <a:srgbClr val="FF0000"/>
                        </a:solidFill>
                        <a:effectLst/>
                        <a:latin typeface="Cambria Math" panose="02040503050406030204" pitchFamily="18" charset="0"/>
                      </a:rPr>
                      <m:t>𝒉𝒂𝒗𝒆</m:t>
                    </m:r>
                    <m:r>
                      <a:rPr lang="en-US" sz="2800" b="1" i="1" cap="none" spc="0" smtClean="0">
                        <a:ln w="22225">
                          <a:solidFill>
                            <a:schemeClr val="accent2"/>
                          </a:solidFill>
                          <a:prstDash val="solid"/>
                        </a:ln>
                        <a:solidFill>
                          <a:srgbClr val="FF0000"/>
                        </a:solidFill>
                        <a:effectLst/>
                        <a:latin typeface="Cambria Math" panose="02040503050406030204" pitchFamily="18" charset="0"/>
                      </a:rPr>
                      <m:t> </m:t>
                    </m:r>
                    <m:r>
                      <a:rPr lang="en-US" sz="2800" b="1" i="1" cap="none" spc="0" smtClean="0">
                        <a:ln w="22225">
                          <a:solidFill>
                            <a:schemeClr val="accent2"/>
                          </a:solidFill>
                          <a:prstDash val="solid"/>
                        </a:ln>
                        <a:solidFill>
                          <a:srgbClr val="FF0000"/>
                        </a:solidFill>
                        <a:effectLst/>
                        <a:latin typeface="Cambria Math" panose="02040503050406030204" pitchFamily="18" charset="0"/>
                      </a:rPr>
                      <m:t>𝒂</m:t>
                    </m:r>
                    <m:r>
                      <a:rPr lang="en-US" sz="2800" b="1" i="1" cap="none" spc="0" smtClean="0">
                        <a:ln w="22225">
                          <a:solidFill>
                            <a:schemeClr val="accent2"/>
                          </a:solidFill>
                          <a:prstDash val="solid"/>
                        </a:ln>
                        <a:solidFill>
                          <a:srgbClr val="FF0000"/>
                        </a:solidFill>
                        <a:effectLst/>
                        <a:latin typeface="Cambria Math" panose="02040503050406030204" pitchFamily="18" charset="0"/>
                      </a:rPr>
                      <m:t> </m:t>
                    </m:r>
                    <m:r>
                      <a:rPr lang="en-US" sz="2800" b="1" i="1" cap="none" spc="0" smtClean="0">
                        <a:ln w="22225">
                          <a:solidFill>
                            <a:schemeClr val="accent2"/>
                          </a:solidFill>
                          <a:prstDash val="solid"/>
                        </a:ln>
                        <a:solidFill>
                          <a:srgbClr val="FF0000"/>
                        </a:solidFill>
                        <a:effectLst/>
                        <a:latin typeface="Cambria Math" panose="02040503050406030204" pitchFamily="18" charset="0"/>
                      </a:rPr>
                      <m:t>𝒃𝒆𝒕𝒕𝒆𝒓</m:t>
                    </m:r>
                    <m:r>
                      <a:rPr lang="en-US" sz="2800" b="1" i="1" cap="none" spc="0" smtClean="0">
                        <a:ln w="22225">
                          <a:solidFill>
                            <a:schemeClr val="accent2"/>
                          </a:solidFill>
                          <a:prstDash val="solid"/>
                        </a:ln>
                        <a:solidFill>
                          <a:srgbClr val="FF0000"/>
                        </a:solidFill>
                        <a:effectLst/>
                        <a:latin typeface="Cambria Math" panose="02040503050406030204" pitchFamily="18" charset="0"/>
                      </a:rPr>
                      <m:t> </m:t>
                    </m:r>
                    <m:r>
                      <a:rPr lang="en-US" sz="2800" b="1" i="1" cap="none" spc="0" smtClean="0">
                        <a:ln w="22225">
                          <a:solidFill>
                            <a:schemeClr val="accent2"/>
                          </a:solidFill>
                          <a:prstDash val="solid"/>
                        </a:ln>
                        <a:solidFill>
                          <a:srgbClr val="FF0000"/>
                        </a:solidFill>
                        <a:effectLst/>
                        <a:latin typeface="Cambria Math" panose="02040503050406030204" pitchFamily="18" charset="0"/>
                      </a:rPr>
                      <m:t>𝒅𝒂𝒕𝒂</m:t>
                    </m:r>
                    <m:r>
                      <a:rPr lang="en-US" sz="2800" b="1" i="1" cap="none" spc="0" smtClean="0">
                        <a:ln w="22225">
                          <a:solidFill>
                            <a:schemeClr val="accent2"/>
                          </a:solidFill>
                          <a:prstDash val="solid"/>
                        </a:ln>
                        <a:solidFill>
                          <a:srgbClr val="FF0000"/>
                        </a:solidFill>
                        <a:effectLst/>
                        <a:latin typeface="Cambria Math" panose="02040503050406030204" pitchFamily="18" charset="0"/>
                      </a:rPr>
                      <m:t> </m:t>
                    </m:r>
                    <m:r>
                      <a:rPr lang="en-US" sz="2800" b="1" i="1" cap="none" spc="0" smtClean="0">
                        <a:ln w="22225">
                          <a:solidFill>
                            <a:schemeClr val="accent2"/>
                          </a:solidFill>
                          <a:prstDash val="solid"/>
                        </a:ln>
                        <a:solidFill>
                          <a:srgbClr val="FF0000"/>
                        </a:solidFill>
                        <a:effectLst/>
                        <a:latin typeface="Cambria Math" panose="02040503050406030204" pitchFamily="18" charset="0"/>
                      </a:rPr>
                      <m:t>𝒓𝒆𝒎𝒆𝒎𝒃𝒆𝒓𝒊𝒏𝒈</m:t>
                    </m:r>
                    <m:r>
                      <a:rPr lang="en-US" sz="2800" b="1" i="1" cap="none" spc="0" smtClean="0">
                        <a:ln w="22225">
                          <a:solidFill>
                            <a:schemeClr val="accent2"/>
                          </a:solidFill>
                          <a:prstDash val="solid"/>
                        </a:ln>
                        <a:solidFill>
                          <a:srgbClr val="FF0000"/>
                        </a:solidFill>
                        <a:effectLst/>
                        <a:latin typeface="Cambria Math" panose="02040503050406030204" pitchFamily="18" charset="0"/>
                      </a:rPr>
                      <m:t> </m:t>
                    </m:r>
                    <m:r>
                      <a:rPr lang="en-US" sz="2800" b="1" i="1" cap="none" spc="0" smtClean="0">
                        <a:ln w="22225">
                          <a:solidFill>
                            <a:schemeClr val="accent2"/>
                          </a:solidFill>
                          <a:prstDash val="solid"/>
                        </a:ln>
                        <a:solidFill>
                          <a:srgbClr val="FF0000"/>
                        </a:solidFill>
                        <a:effectLst/>
                        <a:latin typeface="Cambria Math" panose="02040503050406030204" pitchFamily="18" charset="0"/>
                      </a:rPr>
                      <m:t>𝒂𝒏𝒅</m:t>
                    </m:r>
                    <m:r>
                      <a:rPr lang="en-US" sz="2800" b="1" i="1" cap="none" spc="0" smtClean="0">
                        <a:ln w="22225">
                          <a:solidFill>
                            <a:schemeClr val="accent2"/>
                          </a:solidFill>
                          <a:prstDash val="solid"/>
                        </a:ln>
                        <a:solidFill>
                          <a:srgbClr val="FF0000"/>
                        </a:solidFill>
                        <a:effectLst/>
                        <a:latin typeface="Cambria Math" panose="02040503050406030204" pitchFamily="18" charset="0"/>
                      </a:rPr>
                      <m:t> </m:t>
                    </m:r>
                    <m:r>
                      <a:rPr lang="en-US" sz="2800" b="1" i="1" cap="none" spc="0" smtClean="0">
                        <a:ln w="22225">
                          <a:solidFill>
                            <a:schemeClr val="accent2"/>
                          </a:solidFill>
                          <a:prstDash val="solid"/>
                        </a:ln>
                        <a:solidFill>
                          <a:srgbClr val="FF0000"/>
                        </a:solidFill>
                        <a:effectLst/>
                        <a:latin typeface="Cambria Math" panose="02040503050406030204" pitchFamily="18" charset="0"/>
                      </a:rPr>
                      <m:t>𝒎𝒂𝒏𝒂𝒈𝒆𝒎𝒆𝒏𝒕</m:t>
                    </m:r>
                  </m:oMath>
                </a14:m>
                <a:r>
                  <a:rPr lang="en-US" sz="2800" b="1" i="1" dirty="0">
                    <a:ln w="22225">
                      <a:solidFill>
                        <a:schemeClr val="accent2"/>
                      </a:solidFill>
                      <a:prstDash val="solid"/>
                    </a:ln>
                    <a:solidFill>
                      <a:srgbClr val="FF0000"/>
                    </a:solidFill>
                  </a:rPr>
                  <a:t>!</a:t>
                </a:r>
              </a:p>
            </p:txBody>
          </p:sp>
        </mc:Choice>
        <mc:Fallback>
          <p:sp>
            <p:nvSpPr>
              <p:cNvPr id="52" name="TextBox 51">
                <a:extLst>
                  <a:ext uri="{FF2B5EF4-FFF2-40B4-BE49-F238E27FC236}">
                    <a16:creationId xmlns:a16="http://schemas.microsoft.com/office/drawing/2014/main" id="{D936995F-5FFB-02FC-7510-E12D6817F3AD}"/>
                  </a:ext>
                </a:extLst>
              </p:cNvPr>
              <p:cNvSpPr txBox="1">
                <a:spLocks noRot="1" noChangeAspect="1" noMove="1" noResize="1" noEditPoints="1" noAdjustHandles="1" noChangeArrowheads="1" noChangeShapeType="1" noTextEdit="1"/>
              </p:cNvSpPr>
              <p:nvPr/>
            </p:nvSpPr>
            <p:spPr>
              <a:xfrm>
                <a:off x="556737" y="5783355"/>
                <a:ext cx="11422381" cy="52322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5794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7BB4493-1629-4808-8839-826F92BA5FC9}"/>
              </a:ext>
            </a:extLst>
          </p:cNvPr>
          <p:cNvGrpSpPr/>
          <p:nvPr/>
        </p:nvGrpSpPr>
        <p:grpSpPr>
          <a:xfrm>
            <a:off x="288326" y="1"/>
            <a:ext cx="4347841" cy="1132114"/>
            <a:chOff x="288326" y="1"/>
            <a:chExt cx="4347841" cy="1132114"/>
          </a:xfrm>
        </p:grpSpPr>
        <p:sp>
          <p:nvSpPr>
            <p:cNvPr id="2" name="矩形 1">
              <a:extLst>
                <a:ext uri="{FF2B5EF4-FFF2-40B4-BE49-F238E27FC236}">
                  <a16:creationId xmlns:a16="http://schemas.microsoft.com/office/drawing/2014/main" id="{5CE9622F-BE17-41A2-9D75-D6EB5A87F4A7}"/>
                </a:ext>
              </a:extLst>
            </p:cNvPr>
            <p:cNvSpPr/>
            <p:nvPr/>
          </p:nvSpPr>
          <p:spPr>
            <a:xfrm>
              <a:off x="334963" y="1"/>
              <a:ext cx="742723" cy="1132114"/>
            </a:xfrm>
            <a:prstGeom prst="rect">
              <a:avLst/>
            </a:prstGeom>
            <a:solidFill>
              <a:srgbClr val="8C1515"/>
            </a:solidFill>
            <a:ln w="12700">
              <a:noFill/>
            </a:ln>
            <a:effectLst>
              <a:outerShdw>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None/>
                <a:defRPr/>
              </a:pPr>
              <a:endParaRPr kumimoji="0" lang="zh-CN" altLang="en-US" sz="1800" b="0" i="0" u="none" strike="noStrike" kern="1200" cap="none" spc="0" normalizeH="0" noProof="0">
                <a:ln>
                  <a:noFill/>
                </a:ln>
                <a:solidFill>
                  <a:srgbClr val="8C1515"/>
                </a:solidFill>
                <a:effectLst/>
                <a:uLnTx/>
                <a:uFillTx/>
                <a:cs typeface="+mn-cs"/>
              </a:endParaRPr>
            </a:p>
          </p:txBody>
        </p:sp>
        <p:sp>
          <p:nvSpPr>
            <p:cNvPr id="3" name="文本框 2">
              <a:extLst>
                <a:ext uri="{FF2B5EF4-FFF2-40B4-BE49-F238E27FC236}">
                  <a16:creationId xmlns:a16="http://schemas.microsoft.com/office/drawing/2014/main" id="{47168687-B9E7-4AE3-B2A4-EADE16C757DB}"/>
                </a:ext>
              </a:extLst>
            </p:cNvPr>
            <p:cNvSpPr/>
            <p:nvPr/>
          </p:nvSpPr>
          <p:spPr>
            <a:xfrm>
              <a:off x="288326" y="242892"/>
              <a:ext cx="8132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None/>
                <a:defRPr/>
              </a:pPr>
              <a:r>
                <a:rPr kumimoji="0" lang="en-US" altLang="zh-CN" sz="3600" b="1" i="0" u="none" strike="noStrike" kern="1200" cap="none" spc="0" normalizeH="0" noProof="0" dirty="0">
                  <a:ln>
                    <a:noFill/>
                  </a:ln>
                  <a:solidFill>
                    <a:prstClr val="white"/>
                  </a:solidFill>
                  <a:effectLst/>
                  <a:uLnTx/>
                  <a:uFillTx/>
                  <a:cs typeface="+mn-cs"/>
                </a:rPr>
                <a:t>01</a:t>
              </a:r>
              <a:endParaRPr kumimoji="0" lang="zh-CN" altLang="en-US" sz="3600" b="1" i="0" u="none" strike="noStrike" kern="1200" cap="none" spc="0" normalizeH="0" noProof="0" dirty="0">
                <a:ln>
                  <a:noFill/>
                </a:ln>
                <a:solidFill>
                  <a:prstClr val="white"/>
                </a:solidFill>
                <a:effectLst/>
                <a:uLnTx/>
                <a:uFillTx/>
                <a:cs typeface="+mn-cs"/>
              </a:endParaRPr>
            </a:p>
          </p:txBody>
        </p:sp>
        <p:sp>
          <p:nvSpPr>
            <p:cNvPr id="4" name="文本框 3">
              <a:extLst>
                <a:ext uri="{FF2B5EF4-FFF2-40B4-BE49-F238E27FC236}">
                  <a16:creationId xmlns:a16="http://schemas.microsoft.com/office/drawing/2014/main" id="{8F86A50F-624D-4A68-A74C-4E0E0540DBBC}"/>
                </a:ext>
              </a:extLst>
            </p:cNvPr>
            <p:cNvSpPr/>
            <p:nvPr/>
          </p:nvSpPr>
          <p:spPr>
            <a:xfrm>
              <a:off x="1125512" y="203854"/>
              <a:ext cx="351065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None/>
                <a:defRPr/>
              </a:pPr>
              <a:r>
                <a:rPr kumimoji="0" lang="en-US" altLang="zh-CN" sz="4400" b="1" i="0" u="none" strike="noStrike" kern="1200" cap="none" spc="0" normalizeH="0" noProof="0" dirty="0">
                  <a:ln>
                    <a:noFill/>
                  </a:ln>
                  <a:solidFill>
                    <a:srgbClr val="8C1515"/>
                  </a:solidFill>
                  <a:effectLst/>
                  <a:uLnTx/>
                  <a:uFillTx/>
                  <a:cs typeface="阿里巴巴普惠体" panose="00020600040101010101" pitchFamily="18" charset="-122"/>
                </a:rPr>
                <a:t>Our Goal</a:t>
              </a:r>
              <a:endParaRPr kumimoji="0" lang="zh-CN" altLang="en-US" sz="4400" b="1" i="0" u="none" strike="noStrike" kern="1200" cap="none" spc="0" normalizeH="0" noProof="0" dirty="0">
                <a:ln>
                  <a:noFill/>
                </a:ln>
                <a:solidFill>
                  <a:srgbClr val="8C1515"/>
                </a:solidFill>
                <a:effectLst/>
                <a:uLnTx/>
                <a:uFillTx/>
                <a:cs typeface="阿里巴巴普惠体" panose="00020600040101010101" pitchFamily="18" charset="-122"/>
              </a:endParaRPr>
            </a:p>
          </p:txBody>
        </p:sp>
      </p:grpSp>
      <p:pic>
        <p:nvPicPr>
          <p:cNvPr id="11" name="图片 10">
            <a:extLst>
              <a:ext uri="{FF2B5EF4-FFF2-40B4-BE49-F238E27FC236}">
                <a16:creationId xmlns:a16="http://schemas.microsoft.com/office/drawing/2014/main" id="{E7AB6B5C-4E27-4DBA-B983-9A4111F4814B}"/>
              </a:ext>
            </a:extLst>
          </p:cNvPr>
          <p:cNvPicPr/>
          <p:nvPr/>
        </p:nvPicPr>
        <p:blipFill rotWithShape="1">
          <a:blip r:embed="rId3">
            <a:extLst>
              <a:ext uri="{28A0092B-C50C-407E-A947-70E740481C1C}">
                <a14:useLocalDpi xmlns:a14="http://schemas.microsoft.com/office/drawing/2010/main" val="0"/>
              </a:ext>
            </a:extLst>
          </a:blip>
          <a:srcRect t="50920" b="9247"/>
          <a:stretch/>
        </p:blipFill>
        <p:spPr>
          <a:xfrm>
            <a:off x="6242951" y="1056732"/>
            <a:ext cx="4273188" cy="2553248"/>
          </a:xfrm>
          <a:prstGeom prst="rect">
            <a:avLst/>
          </a:prstGeom>
        </p:spPr>
      </p:pic>
      <p:pic>
        <p:nvPicPr>
          <p:cNvPr id="12" name="图片 11">
            <a:extLst>
              <a:ext uri="{FF2B5EF4-FFF2-40B4-BE49-F238E27FC236}">
                <a16:creationId xmlns:a16="http://schemas.microsoft.com/office/drawing/2014/main" id="{B7183E03-3F7F-4D76-96F4-370BA1A4393E}"/>
              </a:ext>
            </a:extLst>
          </p:cNvPr>
          <p:cNvPicPr/>
          <p:nvPr/>
        </p:nvPicPr>
        <p:blipFill>
          <a:blip r:embed="rId4">
            <a:extLst>
              <a:ext uri="{28A0092B-C50C-407E-A947-70E740481C1C}">
                <a14:useLocalDpi xmlns:a14="http://schemas.microsoft.com/office/drawing/2010/main" val="0"/>
              </a:ext>
            </a:extLst>
          </a:blip>
          <a:srcRect l="330" r="330"/>
          <a:stretch/>
        </p:blipFill>
        <p:spPr>
          <a:xfrm>
            <a:off x="6242951" y="3811156"/>
            <a:ext cx="4251989" cy="2646402"/>
          </a:xfrm>
          <a:prstGeom prst="rect">
            <a:avLst/>
          </a:prstGeom>
        </p:spPr>
      </p:pic>
      <p:sp>
        <p:nvSpPr>
          <p:cNvPr id="15" name="文本框 14">
            <a:extLst>
              <a:ext uri="{FF2B5EF4-FFF2-40B4-BE49-F238E27FC236}">
                <a16:creationId xmlns:a16="http://schemas.microsoft.com/office/drawing/2014/main" id="{A41AD69D-2F70-4FAC-B4B8-A96068F787BB}"/>
              </a:ext>
            </a:extLst>
          </p:cNvPr>
          <p:cNvSpPr/>
          <p:nvPr/>
        </p:nvSpPr>
        <p:spPr>
          <a:xfrm>
            <a:off x="376173" y="2027281"/>
            <a:ext cx="5343907" cy="3914021"/>
          </a:xfrm>
          <a:prstGeom prst="rect">
            <a:avLst/>
          </a:prstGeom>
          <a:noFill/>
        </p:spPr>
        <p:txBody>
          <a:bodyPr wrap="square" rtlCol="0">
            <a:spAutoFit/>
            <a:scene3d>
              <a:camera prst="orthographicFront"/>
              <a:lightRig rig="threePt" dir="t"/>
            </a:scene3d>
            <a:sp3d contourW="12700"/>
          </a:bodyPr>
          <a:lstStyle/>
          <a:p>
            <a:pPr marL="285750" indent="-285750" defTabSz="457200">
              <a:lnSpc>
                <a:spcPct val="150000"/>
              </a:lnSpc>
              <a:buFont typeface="Arial" panose="020B0604020202020204" pitchFamily="34" charset="0"/>
              <a:buChar char="•"/>
            </a:pPr>
            <a:r>
              <a:rPr lang="en-US" altLang="zh-CN" sz="2400" dirty="0">
                <a:cs typeface="阿里巴巴普惠体" panose="00020600040101010101" pitchFamily="18" charset="-122"/>
              </a:rPr>
              <a:t>Reduce time wasting in searching materials</a:t>
            </a:r>
          </a:p>
          <a:p>
            <a:pPr marL="285750" indent="-285750" defTabSz="457200">
              <a:lnSpc>
                <a:spcPct val="150000"/>
              </a:lnSpc>
              <a:buFont typeface="Arial" panose="020B0604020202020204" pitchFamily="34" charset="0"/>
              <a:buChar char="•"/>
            </a:pPr>
            <a:r>
              <a:rPr lang="en-US" altLang="zh-CN" sz="2400" dirty="0">
                <a:cs typeface="阿里巴巴普惠体" panose="00020600040101010101" pitchFamily="18" charset="-122"/>
              </a:rPr>
              <a:t>Construct a database for their knowledge</a:t>
            </a:r>
          </a:p>
          <a:p>
            <a:pPr marL="285750" indent="-285750" defTabSz="457200">
              <a:lnSpc>
                <a:spcPct val="150000"/>
              </a:lnSpc>
              <a:buFont typeface="Arial" panose="020B0604020202020204" pitchFamily="34" charset="0"/>
              <a:buChar char="•"/>
            </a:pPr>
            <a:r>
              <a:rPr lang="en-US" altLang="zh-CN" sz="2400" dirty="0">
                <a:cs typeface="阿里巴巴普惠体" panose="00020600040101010101" pitchFamily="18" charset="-122"/>
              </a:rPr>
              <a:t>Discover new connections between topics</a:t>
            </a:r>
          </a:p>
          <a:p>
            <a:pPr marL="285750" indent="-285750" defTabSz="457200">
              <a:lnSpc>
                <a:spcPct val="150000"/>
              </a:lnSpc>
              <a:buFont typeface="Arial" panose="020B0604020202020204" pitchFamily="34" charset="0"/>
              <a:buChar char="•"/>
            </a:pPr>
            <a:endParaRPr lang="en-US" altLang="zh-CN" sz="2400" dirty="0">
              <a:cs typeface="阿里巴巴普惠体" panose="00020600040101010101" pitchFamily="18" charset="-122"/>
            </a:endParaRPr>
          </a:p>
        </p:txBody>
      </p:sp>
      <p:pic>
        <p:nvPicPr>
          <p:cNvPr id="21" name="图片 20">
            <a:extLst>
              <a:ext uri="{FF2B5EF4-FFF2-40B4-BE49-F238E27FC236}">
                <a16:creationId xmlns:a16="http://schemas.microsoft.com/office/drawing/2014/main" id="{568A5FE7-0892-4BDF-BB3A-FA68D570942F}"/>
              </a:ext>
            </a:extLst>
          </p:cNvPr>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269443" y="6457558"/>
            <a:ext cx="1853836" cy="315100"/>
          </a:xfrm>
          <a:prstGeom prst="rect">
            <a:avLst/>
          </a:prstGeom>
        </p:spPr>
      </p:pic>
    </p:spTree>
    <p:extLst>
      <p:ext uri="{BB962C8B-B14F-4D97-AF65-F5344CB8AC3E}">
        <p14:creationId xmlns:p14="http://schemas.microsoft.com/office/powerpoint/2010/main" val="3602753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7BB4493-1629-4808-8839-826F92BA5FC9}"/>
              </a:ext>
            </a:extLst>
          </p:cNvPr>
          <p:cNvGrpSpPr/>
          <p:nvPr/>
        </p:nvGrpSpPr>
        <p:grpSpPr>
          <a:xfrm>
            <a:off x="288326" y="1"/>
            <a:ext cx="8043472" cy="1132114"/>
            <a:chOff x="288326" y="1"/>
            <a:chExt cx="8043472" cy="1132114"/>
          </a:xfrm>
        </p:grpSpPr>
        <p:sp>
          <p:nvSpPr>
            <p:cNvPr id="2" name="矩形 1">
              <a:extLst>
                <a:ext uri="{FF2B5EF4-FFF2-40B4-BE49-F238E27FC236}">
                  <a16:creationId xmlns:a16="http://schemas.microsoft.com/office/drawing/2014/main" id="{5CE9622F-BE17-41A2-9D75-D6EB5A87F4A7}"/>
                </a:ext>
              </a:extLst>
            </p:cNvPr>
            <p:cNvSpPr/>
            <p:nvPr/>
          </p:nvSpPr>
          <p:spPr>
            <a:xfrm>
              <a:off x="334963" y="1"/>
              <a:ext cx="742723" cy="1132114"/>
            </a:xfrm>
            <a:prstGeom prst="rect">
              <a:avLst/>
            </a:prstGeom>
            <a:solidFill>
              <a:srgbClr val="8C1515"/>
            </a:solidFill>
            <a:ln w="12700">
              <a:noFill/>
            </a:ln>
            <a:effectLst>
              <a:outerShdw>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None/>
                <a:defRPr/>
              </a:pPr>
              <a:endParaRPr kumimoji="0" lang="zh-CN" altLang="en-US" sz="1800" b="0" i="0" u="none" strike="noStrike" kern="1200" cap="none" spc="0" normalizeH="0" noProof="0">
                <a:ln>
                  <a:noFill/>
                </a:ln>
                <a:solidFill>
                  <a:srgbClr val="8C1515"/>
                </a:solidFill>
                <a:effectLst/>
                <a:uLnTx/>
                <a:uFillTx/>
                <a:cs typeface="+mn-cs"/>
              </a:endParaRPr>
            </a:p>
          </p:txBody>
        </p:sp>
        <p:sp>
          <p:nvSpPr>
            <p:cNvPr id="3" name="文本框 2">
              <a:extLst>
                <a:ext uri="{FF2B5EF4-FFF2-40B4-BE49-F238E27FC236}">
                  <a16:creationId xmlns:a16="http://schemas.microsoft.com/office/drawing/2014/main" id="{47168687-B9E7-4AE3-B2A4-EADE16C757DB}"/>
                </a:ext>
              </a:extLst>
            </p:cNvPr>
            <p:cNvSpPr/>
            <p:nvPr/>
          </p:nvSpPr>
          <p:spPr>
            <a:xfrm>
              <a:off x="288326" y="242892"/>
              <a:ext cx="8132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None/>
                <a:defRPr/>
              </a:pPr>
              <a:r>
                <a:rPr kumimoji="0" lang="en-US" altLang="zh-CN" sz="3600" b="1" i="0" u="none" strike="noStrike" kern="1200" cap="none" spc="0" normalizeH="0" noProof="0" dirty="0">
                  <a:ln>
                    <a:noFill/>
                  </a:ln>
                  <a:solidFill>
                    <a:prstClr val="white"/>
                  </a:solidFill>
                  <a:effectLst/>
                  <a:uLnTx/>
                  <a:uFillTx/>
                  <a:cs typeface="+mn-cs"/>
                </a:rPr>
                <a:t>01</a:t>
              </a:r>
              <a:endParaRPr kumimoji="0" lang="zh-CN" altLang="en-US" sz="3600" b="1" i="0" u="none" strike="noStrike" kern="1200" cap="none" spc="0" normalizeH="0" noProof="0" dirty="0">
                <a:ln>
                  <a:noFill/>
                </a:ln>
                <a:solidFill>
                  <a:prstClr val="white"/>
                </a:solidFill>
                <a:effectLst/>
                <a:uLnTx/>
                <a:uFillTx/>
                <a:cs typeface="+mn-cs"/>
              </a:endParaRPr>
            </a:p>
          </p:txBody>
        </p:sp>
        <p:sp>
          <p:nvSpPr>
            <p:cNvPr id="4" name="文本框 3">
              <a:extLst>
                <a:ext uri="{FF2B5EF4-FFF2-40B4-BE49-F238E27FC236}">
                  <a16:creationId xmlns:a16="http://schemas.microsoft.com/office/drawing/2014/main" id="{8F86A50F-624D-4A68-A74C-4E0E0540DBBC}"/>
                </a:ext>
              </a:extLst>
            </p:cNvPr>
            <p:cNvSpPr/>
            <p:nvPr/>
          </p:nvSpPr>
          <p:spPr>
            <a:xfrm>
              <a:off x="1125512" y="203854"/>
              <a:ext cx="720628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None/>
                <a:defRPr/>
              </a:pPr>
              <a:r>
                <a:rPr lang="en-US" altLang="zh-CN" sz="4400" b="1" dirty="0">
                  <a:solidFill>
                    <a:srgbClr val="8C1515"/>
                  </a:solidFill>
                  <a:cs typeface="阿里巴巴普惠体" panose="00020600040101010101" pitchFamily="18" charset="-122"/>
                </a:rPr>
                <a:t>What </a:t>
              </a:r>
              <a:r>
                <a:rPr kumimoji="0" lang="en-US" altLang="zh-CN" sz="4400" b="1" i="0" u="none" strike="noStrike" kern="1200" cap="none" spc="0" normalizeH="0" noProof="0" dirty="0">
                  <a:ln>
                    <a:noFill/>
                  </a:ln>
                  <a:solidFill>
                    <a:srgbClr val="8C1515"/>
                  </a:solidFill>
                  <a:effectLst/>
                  <a:uLnTx/>
                  <a:uFillTx/>
                  <a:cs typeface="阿里巴巴普惠体" panose="00020600040101010101" pitchFamily="18" charset="-122"/>
                </a:rPr>
                <a:t>Our Model Can Do …</a:t>
              </a:r>
              <a:endParaRPr kumimoji="0" lang="zh-CN" altLang="en-US" sz="4400" b="1" i="0" u="none" strike="noStrike" kern="1200" cap="none" spc="0" normalizeH="0" noProof="0" dirty="0">
                <a:ln>
                  <a:noFill/>
                </a:ln>
                <a:solidFill>
                  <a:srgbClr val="8C1515"/>
                </a:solidFill>
                <a:effectLst/>
                <a:uLnTx/>
                <a:uFillTx/>
                <a:cs typeface="阿里巴巴普惠体" panose="00020600040101010101" pitchFamily="18" charset="-122"/>
              </a:endParaRPr>
            </a:p>
          </p:txBody>
        </p:sp>
      </p:grpSp>
      <p:sp>
        <p:nvSpPr>
          <p:cNvPr id="11" name="Freeform 40217">
            <a:extLst>
              <a:ext uri="{FF2B5EF4-FFF2-40B4-BE49-F238E27FC236}">
                <a16:creationId xmlns:a16="http://schemas.microsoft.com/office/drawing/2014/main" id="{839D0136-DD8E-4B64-AA96-500F4AFB90EA}"/>
              </a:ext>
            </a:extLst>
          </p:cNvPr>
          <p:cNvSpPr/>
          <p:nvPr/>
        </p:nvSpPr>
        <p:spPr>
          <a:xfrm>
            <a:off x="6152022" y="3289455"/>
            <a:ext cx="2137766" cy="2179832"/>
          </a:xfrm>
          <a:custGeom>
            <a:avLst/>
            <a:gdLst>
              <a:gd name="T0" fmla="*/ 269 w 1121"/>
              <a:gd name="T1" fmla="*/ 1000 h 1143"/>
              <a:gd name="T2" fmla="*/ 978 w 1121"/>
              <a:gd name="T3" fmla="*/ 810 h 1143"/>
              <a:gd name="T4" fmla="*/ 788 w 1121"/>
              <a:gd name="T5" fmla="*/ 101 h 1143"/>
              <a:gd name="T6" fmla="*/ 245 w 1121"/>
              <a:gd name="T7" fmla="*/ 116 h 1143"/>
              <a:gd name="T8" fmla="*/ 245 w 1121"/>
              <a:gd name="T9" fmla="*/ 116 h 1143"/>
              <a:gd name="T10" fmla="*/ 10 w 1121"/>
              <a:gd name="T11" fmla="*/ 252 h 1143"/>
              <a:gd name="T12" fmla="*/ 10 w 1121"/>
              <a:gd name="T13" fmla="*/ 522 h 1143"/>
              <a:gd name="T14" fmla="*/ 10 w 1121"/>
              <a:gd name="T15" fmla="*/ 522 h 1143"/>
              <a:gd name="T16" fmla="*/ 269 w 1121"/>
              <a:gd name="T17" fmla="*/ 100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269" y="1000"/>
                </a:moveTo>
                <a:cubicBezTo>
                  <a:pt x="517" y="1143"/>
                  <a:pt x="834" y="1058"/>
                  <a:pt x="978" y="810"/>
                </a:cubicBezTo>
                <a:cubicBezTo>
                  <a:pt x="1121" y="562"/>
                  <a:pt x="1036" y="245"/>
                  <a:pt x="788" y="101"/>
                </a:cubicBezTo>
                <a:cubicBezTo>
                  <a:pt x="613" y="0"/>
                  <a:pt x="403" y="13"/>
                  <a:pt x="245" y="116"/>
                </a:cubicBezTo>
                <a:cubicBezTo>
                  <a:pt x="245" y="116"/>
                  <a:pt x="245" y="116"/>
                  <a:pt x="245" y="116"/>
                </a:cubicBezTo>
                <a:cubicBezTo>
                  <a:pt x="10" y="252"/>
                  <a:pt x="10" y="252"/>
                  <a:pt x="10" y="252"/>
                </a:cubicBezTo>
                <a:cubicBezTo>
                  <a:pt x="10" y="522"/>
                  <a:pt x="10" y="522"/>
                  <a:pt x="10" y="522"/>
                </a:cubicBezTo>
                <a:cubicBezTo>
                  <a:pt x="10" y="522"/>
                  <a:pt x="10" y="522"/>
                  <a:pt x="10" y="522"/>
                </a:cubicBezTo>
                <a:cubicBezTo>
                  <a:pt x="0" y="711"/>
                  <a:pt x="94" y="899"/>
                  <a:pt x="269" y="1000"/>
                </a:cubicBezTo>
              </a:path>
            </a:pathLst>
          </a:custGeom>
          <a:solidFill>
            <a:srgbClr val="C00000"/>
          </a:solidFill>
          <a:ln w="12700">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a typeface="宋体" panose="02010600030101010101" pitchFamily="2" charset="-122"/>
            </a:endParaRPr>
          </a:p>
        </p:txBody>
      </p:sp>
      <p:sp>
        <p:nvSpPr>
          <p:cNvPr id="12" name="Freeform 40218">
            <a:extLst>
              <a:ext uri="{FF2B5EF4-FFF2-40B4-BE49-F238E27FC236}">
                <a16:creationId xmlns:a16="http://schemas.microsoft.com/office/drawing/2014/main" id="{0EE416E5-E9E0-43E3-83D4-49B0178EF167}"/>
              </a:ext>
            </a:extLst>
          </p:cNvPr>
          <p:cNvSpPr/>
          <p:nvPr/>
        </p:nvSpPr>
        <p:spPr>
          <a:xfrm>
            <a:off x="3902212" y="3289455"/>
            <a:ext cx="2139040" cy="2179832"/>
          </a:xfrm>
          <a:custGeom>
            <a:avLst/>
            <a:gdLst>
              <a:gd name="T0" fmla="*/ 333 w 1121"/>
              <a:gd name="T1" fmla="*/ 101 h 1143"/>
              <a:gd name="T2" fmla="*/ 143 w 1121"/>
              <a:gd name="T3" fmla="*/ 810 h 1143"/>
              <a:gd name="T4" fmla="*/ 852 w 1121"/>
              <a:gd name="T5" fmla="*/ 1000 h 1143"/>
              <a:gd name="T6" fmla="*/ 1111 w 1121"/>
              <a:gd name="T7" fmla="*/ 522 h 1143"/>
              <a:gd name="T8" fmla="*/ 1111 w 1121"/>
              <a:gd name="T9" fmla="*/ 522 h 1143"/>
              <a:gd name="T10" fmla="*/ 1111 w 1121"/>
              <a:gd name="T11" fmla="*/ 252 h 1143"/>
              <a:gd name="T12" fmla="*/ 876 w 1121"/>
              <a:gd name="T13" fmla="*/ 116 h 1143"/>
              <a:gd name="T14" fmla="*/ 876 w 1121"/>
              <a:gd name="T15" fmla="*/ 116 h 1143"/>
              <a:gd name="T16" fmla="*/ 333 w 1121"/>
              <a:gd name="T17" fmla="*/ 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333" y="101"/>
                </a:moveTo>
                <a:cubicBezTo>
                  <a:pt x="85" y="245"/>
                  <a:pt x="0" y="562"/>
                  <a:pt x="143" y="810"/>
                </a:cubicBezTo>
                <a:cubicBezTo>
                  <a:pt x="287" y="1058"/>
                  <a:pt x="604" y="1143"/>
                  <a:pt x="852" y="1000"/>
                </a:cubicBezTo>
                <a:cubicBezTo>
                  <a:pt x="1027" y="899"/>
                  <a:pt x="1121" y="711"/>
                  <a:pt x="1111" y="522"/>
                </a:cubicBezTo>
                <a:cubicBezTo>
                  <a:pt x="1111" y="522"/>
                  <a:pt x="1111" y="522"/>
                  <a:pt x="1111" y="522"/>
                </a:cubicBezTo>
                <a:cubicBezTo>
                  <a:pt x="1111" y="252"/>
                  <a:pt x="1111" y="252"/>
                  <a:pt x="1111" y="252"/>
                </a:cubicBezTo>
                <a:cubicBezTo>
                  <a:pt x="876" y="116"/>
                  <a:pt x="876" y="116"/>
                  <a:pt x="876" y="116"/>
                </a:cubicBezTo>
                <a:cubicBezTo>
                  <a:pt x="876" y="116"/>
                  <a:pt x="876" y="116"/>
                  <a:pt x="876" y="116"/>
                </a:cubicBezTo>
                <a:cubicBezTo>
                  <a:pt x="718" y="13"/>
                  <a:pt x="508" y="0"/>
                  <a:pt x="333" y="101"/>
                </a:cubicBezTo>
              </a:path>
            </a:pathLst>
          </a:custGeom>
          <a:solidFill>
            <a:srgbClr val="C00000"/>
          </a:solidFill>
          <a:ln w="12700">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a typeface="宋体" panose="02010600030101010101" pitchFamily="2" charset="-122"/>
            </a:endParaRPr>
          </a:p>
        </p:txBody>
      </p:sp>
      <p:sp>
        <p:nvSpPr>
          <p:cNvPr id="13" name="Freeform 40219">
            <a:extLst>
              <a:ext uri="{FF2B5EF4-FFF2-40B4-BE49-F238E27FC236}">
                <a16:creationId xmlns:a16="http://schemas.microsoft.com/office/drawing/2014/main" id="{765A884B-39A1-4ED3-9CC2-8294F633742C}"/>
              </a:ext>
            </a:extLst>
          </p:cNvPr>
          <p:cNvSpPr/>
          <p:nvPr/>
        </p:nvSpPr>
        <p:spPr>
          <a:xfrm>
            <a:off x="5106152" y="1512404"/>
            <a:ext cx="1979696" cy="2133941"/>
          </a:xfrm>
          <a:custGeom>
            <a:avLst/>
            <a:gdLst>
              <a:gd name="T0" fmla="*/ 1038 w 1038"/>
              <a:gd name="T1" fmla="*/ 519 h 1118"/>
              <a:gd name="T2" fmla="*/ 519 w 1038"/>
              <a:gd name="T3" fmla="*/ 0 h 1118"/>
              <a:gd name="T4" fmla="*/ 0 w 1038"/>
              <a:gd name="T5" fmla="*/ 519 h 1118"/>
              <a:gd name="T6" fmla="*/ 284 w 1038"/>
              <a:gd name="T7" fmla="*/ 982 h 1118"/>
              <a:gd name="T8" fmla="*/ 284 w 1038"/>
              <a:gd name="T9" fmla="*/ 982 h 1118"/>
              <a:gd name="T10" fmla="*/ 519 w 1038"/>
              <a:gd name="T11" fmla="*/ 1118 h 1118"/>
              <a:gd name="T12" fmla="*/ 754 w 1038"/>
              <a:gd name="T13" fmla="*/ 982 h 1118"/>
              <a:gd name="T14" fmla="*/ 754 w 1038"/>
              <a:gd name="T15" fmla="*/ 982 h 1118"/>
              <a:gd name="T16" fmla="*/ 1038 w 1038"/>
              <a:gd name="T17" fmla="*/ 519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8" h="1118">
                <a:moveTo>
                  <a:pt x="1038" y="519"/>
                </a:moveTo>
                <a:cubicBezTo>
                  <a:pt x="1038" y="233"/>
                  <a:pt x="806" y="0"/>
                  <a:pt x="519" y="0"/>
                </a:cubicBezTo>
                <a:cubicBezTo>
                  <a:pt x="232" y="0"/>
                  <a:pt x="0" y="233"/>
                  <a:pt x="0" y="519"/>
                </a:cubicBezTo>
                <a:cubicBezTo>
                  <a:pt x="0" y="721"/>
                  <a:pt x="116" y="896"/>
                  <a:pt x="284" y="982"/>
                </a:cubicBezTo>
                <a:cubicBezTo>
                  <a:pt x="284" y="982"/>
                  <a:pt x="284" y="982"/>
                  <a:pt x="284" y="982"/>
                </a:cubicBezTo>
                <a:cubicBezTo>
                  <a:pt x="519" y="1118"/>
                  <a:pt x="519" y="1118"/>
                  <a:pt x="519" y="1118"/>
                </a:cubicBezTo>
                <a:cubicBezTo>
                  <a:pt x="754" y="982"/>
                  <a:pt x="754" y="982"/>
                  <a:pt x="754" y="982"/>
                </a:cubicBezTo>
                <a:cubicBezTo>
                  <a:pt x="754" y="982"/>
                  <a:pt x="754" y="982"/>
                  <a:pt x="754" y="982"/>
                </a:cubicBezTo>
                <a:cubicBezTo>
                  <a:pt x="922" y="896"/>
                  <a:pt x="1038" y="721"/>
                  <a:pt x="1038" y="519"/>
                </a:cubicBezTo>
              </a:path>
            </a:pathLst>
          </a:custGeom>
          <a:solidFill>
            <a:srgbClr val="C00000"/>
          </a:solidFill>
          <a:ln w="12700">
            <a:solidFill>
              <a:srgbClr val="C8161D"/>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a typeface="宋体" panose="02010600030101010101" pitchFamily="2" charset="-122"/>
            </a:endParaRPr>
          </a:p>
        </p:txBody>
      </p:sp>
      <p:grpSp>
        <p:nvGrpSpPr>
          <p:cNvPr id="14" name="组合 13">
            <a:extLst>
              <a:ext uri="{FF2B5EF4-FFF2-40B4-BE49-F238E27FC236}">
                <a16:creationId xmlns:a16="http://schemas.microsoft.com/office/drawing/2014/main" id="{78088CBB-C02E-423C-B55A-FEAC856E29E1}"/>
              </a:ext>
            </a:extLst>
          </p:cNvPr>
          <p:cNvGrpSpPr/>
          <p:nvPr/>
        </p:nvGrpSpPr>
        <p:grpSpPr>
          <a:xfrm>
            <a:off x="5895817" y="2902050"/>
            <a:ext cx="450153" cy="221151"/>
            <a:chOff x="5506832" y="1047010"/>
            <a:chExt cx="546100" cy="268288"/>
          </a:xfrm>
          <a:solidFill>
            <a:sysClr val="window" lastClr="FFFFFF"/>
          </a:solidFill>
        </p:grpSpPr>
        <p:sp>
          <p:nvSpPr>
            <p:cNvPr id="15" name="Oval 44665">
              <a:extLst>
                <a:ext uri="{FF2B5EF4-FFF2-40B4-BE49-F238E27FC236}">
                  <a16:creationId xmlns:a16="http://schemas.microsoft.com/office/drawing/2014/main" id="{4C035B25-736B-4708-89E9-A08A17BF1BC4}"/>
                </a:ext>
              </a:extLst>
            </p:cNvPr>
            <p:cNvSpPr/>
            <p:nvPr/>
          </p:nvSpPr>
          <p:spPr>
            <a:xfrm>
              <a:off x="5722732" y="1047010"/>
              <a:ext cx="107950" cy="106363"/>
            </a:xfrm>
            <a:prstGeom prst="ellipse">
              <a:avLst/>
            </a:prstGeom>
            <a:ln w="12700">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None/>
                <a:defRPr/>
              </a:pPr>
              <a:endParaRPr kumimoji="0" lang="zh-CN" altLang="en-US" sz="1800" b="0" i="0" u="none" strike="noStrike" kern="1200" cap="none" spc="0" normalizeH="0" noProof="0">
                <a:ln>
                  <a:noFill/>
                </a:ln>
                <a:solidFill>
                  <a:prstClr val="black"/>
                </a:solidFill>
                <a:effectLst/>
                <a:uLnTx/>
                <a:uFillTx/>
                <a:cs typeface="+mn-cs"/>
              </a:endParaRPr>
            </a:p>
          </p:txBody>
        </p:sp>
        <p:sp>
          <p:nvSpPr>
            <p:cNvPr id="16" name="Oval 44666">
              <a:extLst>
                <a:ext uri="{FF2B5EF4-FFF2-40B4-BE49-F238E27FC236}">
                  <a16:creationId xmlns:a16="http://schemas.microsoft.com/office/drawing/2014/main" id="{D9E4B552-55B3-4E56-9513-B263EB3491CD}"/>
                </a:ext>
              </a:extLst>
            </p:cNvPr>
            <p:cNvSpPr/>
            <p:nvPr/>
          </p:nvSpPr>
          <p:spPr>
            <a:xfrm>
              <a:off x="5906882" y="1123210"/>
              <a:ext cx="77788" cy="76200"/>
            </a:xfrm>
            <a:prstGeom prst="ellipse">
              <a:avLst/>
            </a:prstGeom>
            <a:ln w="12700">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None/>
                <a:defRPr/>
              </a:pPr>
              <a:endParaRPr kumimoji="0" lang="zh-CN" altLang="en-US" sz="1800" b="0" i="0" u="none" strike="noStrike" kern="1200" cap="none" spc="0" normalizeH="0" noProof="0">
                <a:ln>
                  <a:noFill/>
                </a:ln>
                <a:solidFill>
                  <a:prstClr val="black"/>
                </a:solidFill>
                <a:effectLst/>
                <a:uLnTx/>
                <a:uFillTx/>
                <a:cs typeface="+mn-cs"/>
              </a:endParaRPr>
            </a:p>
          </p:txBody>
        </p:sp>
        <p:sp>
          <p:nvSpPr>
            <p:cNvPr id="17" name="Oval 44667">
              <a:extLst>
                <a:ext uri="{FF2B5EF4-FFF2-40B4-BE49-F238E27FC236}">
                  <a16:creationId xmlns:a16="http://schemas.microsoft.com/office/drawing/2014/main" id="{B5B2397D-9A97-40C7-8BEA-48F1FFFCC13D}"/>
                </a:ext>
              </a:extLst>
            </p:cNvPr>
            <p:cNvSpPr/>
            <p:nvPr/>
          </p:nvSpPr>
          <p:spPr>
            <a:xfrm>
              <a:off x="5567157" y="1147023"/>
              <a:ext cx="68263" cy="66675"/>
            </a:xfrm>
            <a:prstGeom prst="ellipse">
              <a:avLst/>
            </a:prstGeom>
            <a:ln w="12700">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None/>
                <a:defRPr/>
              </a:pPr>
              <a:endParaRPr kumimoji="0" lang="zh-CN" altLang="en-US" sz="1800" b="0" i="0" u="none" strike="noStrike" kern="1200" cap="none" spc="0" normalizeH="0" noProof="0">
                <a:ln>
                  <a:noFill/>
                </a:ln>
                <a:solidFill>
                  <a:prstClr val="black"/>
                </a:solidFill>
                <a:effectLst/>
                <a:uLnTx/>
                <a:uFillTx/>
                <a:cs typeface="+mn-cs"/>
              </a:endParaRPr>
            </a:p>
          </p:txBody>
        </p:sp>
        <p:sp>
          <p:nvSpPr>
            <p:cNvPr id="18" name="Freeform 44668">
              <a:extLst>
                <a:ext uri="{FF2B5EF4-FFF2-40B4-BE49-F238E27FC236}">
                  <a16:creationId xmlns:a16="http://schemas.microsoft.com/office/drawing/2014/main" id="{E0D6620D-905B-48C4-A0DC-6F9E63333DB1}"/>
                </a:ext>
              </a:extLst>
            </p:cNvPr>
            <p:cNvSpPr/>
            <p:nvPr/>
          </p:nvSpPr>
          <p:spPr>
            <a:xfrm>
              <a:off x="5625894" y="1162898"/>
              <a:ext cx="301625" cy="152400"/>
            </a:xfrm>
            <a:custGeom>
              <a:avLst/>
              <a:gdLst>
                <a:gd name="T0" fmla="*/ 63 w 127"/>
                <a:gd name="T1" fmla="*/ 0 h 64"/>
                <a:gd name="T2" fmla="*/ 0 w 127"/>
                <a:gd name="T3" fmla="*/ 64 h 64"/>
                <a:gd name="T4" fmla="*/ 127 w 127"/>
                <a:gd name="T5" fmla="*/ 64 h 64"/>
                <a:gd name="T6" fmla="*/ 63 w 127"/>
                <a:gd name="T7" fmla="*/ 0 h 64"/>
              </a:gdLst>
              <a:ahLst/>
              <a:cxnLst>
                <a:cxn ang="0">
                  <a:pos x="T0" y="T1"/>
                </a:cxn>
                <a:cxn ang="0">
                  <a:pos x="T2" y="T3"/>
                </a:cxn>
                <a:cxn ang="0">
                  <a:pos x="T4" y="T5"/>
                </a:cxn>
                <a:cxn ang="0">
                  <a:pos x="T6" y="T7"/>
                </a:cxn>
              </a:cxnLst>
              <a:rect l="0" t="0" r="r" b="b"/>
              <a:pathLst>
                <a:path w="127" h="64">
                  <a:moveTo>
                    <a:pt x="63" y="0"/>
                  </a:moveTo>
                  <a:cubicBezTo>
                    <a:pt x="28" y="0"/>
                    <a:pt x="0" y="29"/>
                    <a:pt x="0" y="64"/>
                  </a:cubicBezTo>
                  <a:cubicBezTo>
                    <a:pt x="127" y="64"/>
                    <a:pt x="127" y="64"/>
                    <a:pt x="127" y="64"/>
                  </a:cubicBezTo>
                  <a:cubicBezTo>
                    <a:pt x="127" y="29"/>
                    <a:pt x="98" y="0"/>
                    <a:pt x="63" y="0"/>
                  </a:cubicBezTo>
                  <a:close/>
                </a:path>
              </a:pathLst>
            </a:custGeom>
            <a:ln w="12700">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None/>
                <a:defRPr/>
              </a:pPr>
              <a:endParaRPr kumimoji="0" lang="zh-CN" altLang="en-US" sz="1800" b="0" i="0" u="none" strike="noStrike" kern="1200" cap="none" spc="0" normalizeH="0" noProof="0">
                <a:ln>
                  <a:noFill/>
                </a:ln>
                <a:solidFill>
                  <a:prstClr val="black"/>
                </a:solidFill>
                <a:effectLst/>
                <a:uLnTx/>
                <a:uFillTx/>
                <a:cs typeface="+mn-cs"/>
              </a:endParaRPr>
            </a:p>
          </p:txBody>
        </p:sp>
        <p:sp>
          <p:nvSpPr>
            <p:cNvPr id="19" name="Freeform 44669">
              <a:extLst>
                <a:ext uri="{FF2B5EF4-FFF2-40B4-BE49-F238E27FC236}">
                  <a16:creationId xmlns:a16="http://schemas.microsoft.com/office/drawing/2014/main" id="{EFB9554F-FCFA-483C-8909-FFB33C0E50A4}"/>
                </a:ext>
              </a:extLst>
            </p:cNvPr>
            <p:cNvSpPr/>
            <p:nvPr/>
          </p:nvSpPr>
          <p:spPr>
            <a:xfrm>
              <a:off x="5506832" y="1220048"/>
              <a:ext cx="130175" cy="95250"/>
            </a:xfrm>
            <a:custGeom>
              <a:avLst/>
              <a:gdLst>
                <a:gd name="T0" fmla="*/ 55 w 55"/>
                <a:gd name="T1" fmla="*/ 3 h 40"/>
                <a:gd name="T2" fmla="*/ 40 w 55"/>
                <a:gd name="T3" fmla="*/ 0 h 40"/>
                <a:gd name="T4" fmla="*/ 0 w 55"/>
                <a:gd name="T5" fmla="*/ 40 h 40"/>
                <a:gd name="T6" fmla="*/ 44 w 55"/>
                <a:gd name="T7" fmla="*/ 40 h 40"/>
                <a:gd name="T8" fmla="*/ 55 w 55"/>
                <a:gd name="T9" fmla="*/ 3 h 40"/>
              </a:gdLst>
              <a:ahLst/>
              <a:cxnLst>
                <a:cxn ang="0">
                  <a:pos x="T0" y="T1"/>
                </a:cxn>
                <a:cxn ang="0">
                  <a:pos x="T2" y="T3"/>
                </a:cxn>
                <a:cxn ang="0">
                  <a:pos x="T4" y="T5"/>
                </a:cxn>
                <a:cxn ang="0">
                  <a:pos x="T6" y="T7"/>
                </a:cxn>
                <a:cxn ang="0">
                  <a:pos x="T8" y="T9"/>
                </a:cxn>
              </a:cxnLst>
              <a:rect l="0" t="0" r="r" b="b"/>
              <a:pathLst>
                <a:path w="55" h="40">
                  <a:moveTo>
                    <a:pt x="55" y="3"/>
                  </a:moveTo>
                  <a:cubicBezTo>
                    <a:pt x="50" y="1"/>
                    <a:pt x="45" y="0"/>
                    <a:pt x="40" y="0"/>
                  </a:cubicBezTo>
                  <a:cubicBezTo>
                    <a:pt x="18" y="0"/>
                    <a:pt x="0" y="17"/>
                    <a:pt x="0" y="40"/>
                  </a:cubicBezTo>
                  <a:cubicBezTo>
                    <a:pt x="44" y="40"/>
                    <a:pt x="44" y="40"/>
                    <a:pt x="44" y="40"/>
                  </a:cubicBezTo>
                  <a:cubicBezTo>
                    <a:pt x="44" y="26"/>
                    <a:pt x="48" y="13"/>
                    <a:pt x="55" y="3"/>
                  </a:cubicBezTo>
                  <a:close/>
                </a:path>
              </a:pathLst>
            </a:custGeom>
            <a:ln w="12700">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None/>
                <a:defRPr/>
              </a:pPr>
              <a:endParaRPr kumimoji="0" lang="zh-CN" altLang="en-US" sz="1800" b="0" i="0" u="none" strike="noStrike" kern="1200" cap="none" spc="0" normalizeH="0" noProof="0">
                <a:ln>
                  <a:noFill/>
                </a:ln>
                <a:solidFill>
                  <a:prstClr val="black"/>
                </a:solidFill>
                <a:effectLst/>
                <a:uLnTx/>
                <a:uFillTx/>
                <a:cs typeface="+mn-cs"/>
              </a:endParaRPr>
            </a:p>
          </p:txBody>
        </p:sp>
        <p:sp>
          <p:nvSpPr>
            <p:cNvPr id="20" name="Freeform 44670">
              <a:extLst>
                <a:ext uri="{FF2B5EF4-FFF2-40B4-BE49-F238E27FC236}">
                  <a16:creationId xmlns:a16="http://schemas.microsoft.com/office/drawing/2014/main" id="{8E85B41E-D3A0-4C86-91A7-A1D46C2D3261}"/>
                </a:ext>
              </a:extLst>
            </p:cNvPr>
            <p:cNvSpPr/>
            <p:nvPr/>
          </p:nvSpPr>
          <p:spPr>
            <a:xfrm>
              <a:off x="5906882" y="1205760"/>
              <a:ext cx="146050" cy="109538"/>
            </a:xfrm>
            <a:custGeom>
              <a:avLst/>
              <a:gdLst>
                <a:gd name="T0" fmla="*/ 16 w 62"/>
                <a:gd name="T1" fmla="*/ 0 h 46"/>
                <a:gd name="T2" fmla="*/ 0 w 62"/>
                <a:gd name="T3" fmla="*/ 3 h 46"/>
                <a:gd name="T4" fmla="*/ 14 w 62"/>
                <a:gd name="T5" fmla="*/ 46 h 46"/>
                <a:gd name="T6" fmla="*/ 62 w 62"/>
                <a:gd name="T7" fmla="*/ 46 h 46"/>
                <a:gd name="T8" fmla="*/ 16 w 62"/>
                <a:gd name="T9" fmla="*/ 0 h 46"/>
              </a:gdLst>
              <a:ahLst/>
              <a:cxnLst>
                <a:cxn ang="0">
                  <a:pos x="T0" y="T1"/>
                </a:cxn>
                <a:cxn ang="0">
                  <a:pos x="T2" y="T3"/>
                </a:cxn>
                <a:cxn ang="0">
                  <a:pos x="T4" y="T5"/>
                </a:cxn>
                <a:cxn ang="0">
                  <a:pos x="T6" y="T7"/>
                </a:cxn>
                <a:cxn ang="0">
                  <a:pos x="T8" y="T9"/>
                </a:cxn>
              </a:cxnLst>
              <a:rect l="0" t="0" r="r" b="b"/>
              <a:pathLst>
                <a:path w="62" h="46">
                  <a:moveTo>
                    <a:pt x="16" y="0"/>
                  </a:moveTo>
                  <a:cubicBezTo>
                    <a:pt x="11" y="0"/>
                    <a:pt x="5" y="1"/>
                    <a:pt x="0" y="3"/>
                  </a:cubicBezTo>
                  <a:cubicBezTo>
                    <a:pt x="9" y="15"/>
                    <a:pt x="14" y="30"/>
                    <a:pt x="14" y="46"/>
                  </a:cubicBezTo>
                  <a:cubicBezTo>
                    <a:pt x="62" y="46"/>
                    <a:pt x="62" y="46"/>
                    <a:pt x="62" y="46"/>
                  </a:cubicBezTo>
                  <a:cubicBezTo>
                    <a:pt x="62" y="21"/>
                    <a:pt x="42" y="0"/>
                    <a:pt x="16" y="0"/>
                  </a:cubicBezTo>
                  <a:close/>
                </a:path>
              </a:pathLst>
            </a:custGeom>
            <a:ln w="12700">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None/>
                <a:defRPr/>
              </a:pPr>
              <a:endParaRPr kumimoji="0" lang="zh-CN" altLang="en-US" sz="1800" b="0" i="0" u="none" strike="noStrike" kern="1200" cap="none" spc="0" normalizeH="0" noProof="0">
                <a:ln>
                  <a:noFill/>
                </a:ln>
                <a:solidFill>
                  <a:prstClr val="black"/>
                </a:solidFill>
                <a:effectLst/>
                <a:uLnTx/>
                <a:uFillTx/>
                <a:cs typeface="+mn-cs"/>
              </a:endParaRPr>
            </a:p>
          </p:txBody>
        </p:sp>
      </p:grpSp>
      <p:grpSp>
        <p:nvGrpSpPr>
          <p:cNvPr id="21" name="组合 20">
            <a:extLst>
              <a:ext uri="{FF2B5EF4-FFF2-40B4-BE49-F238E27FC236}">
                <a16:creationId xmlns:a16="http://schemas.microsoft.com/office/drawing/2014/main" id="{89BC58C7-B136-4445-8ECF-256C45E93F7E}"/>
              </a:ext>
            </a:extLst>
          </p:cNvPr>
          <p:cNvGrpSpPr/>
          <p:nvPr/>
        </p:nvGrpSpPr>
        <p:grpSpPr>
          <a:xfrm>
            <a:off x="5961987" y="2822597"/>
            <a:ext cx="323788" cy="323788"/>
            <a:chOff x="4290308" y="4054267"/>
            <a:chExt cx="323788" cy="323788"/>
          </a:xfrm>
        </p:grpSpPr>
        <p:sp>
          <p:nvSpPr>
            <p:cNvPr id="22" name="Oval 44671">
              <a:extLst>
                <a:ext uri="{FF2B5EF4-FFF2-40B4-BE49-F238E27FC236}">
                  <a16:creationId xmlns:a16="http://schemas.microsoft.com/office/drawing/2014/main" id="{EE7596C6-4F26-4587-A198-23AEF436786D}"/>
                </a:ext>
              </a:extLst>
            </p:cNvPr>
            <p:cNvSpPr/>
            <p:nvPr/>
          </p:nvSpPr>
          <p:spPr>
            <a:xfrm>
              <a:off x="4368068" y="4132028"/>
              <a:ext cx="168268" cy="168268"/>
            </a:xfrm>
            <a:prstGeom prst="ellipse">
              <a:avLst/>
            </a:prstGeom>
            <a:solidFill>
              <a:srgbClr val="FFFFFF"/>
            </a:solidFill>
            <a:ln w="12700">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a typeface="宋体" panose="02010600030101010101" pitchFamily="2" charset="-122"/>
              </a:endParaRPr>
            </a:p>
          </p:txBody>
        </p:sp>
        <p:sp>
          <p:nvSpPr>
            <p:cNvPr id="23" name="Freeform 44672">
              <a:extLst>
                <a:ext uri="{FF2B5EF4-FFF2-40B4-BE49-F238E27FC236}">
                  <a16:creationId xmlns:a16="http://schemas.microsoft.com/office/drawing/2014/main" id="{DB01A95D-68C1-4428-A61E-869AD10974EB}"/>
                </a:ext>
              </a:extLst>
            </p:cNvPr>
            <p:cNvSpPr/>
            <p:nvPr/>
          </p:nvSpPr>
          <p:spPr>
            <a:xfrm>
              <a:off x="4290308" y="4054267"/>
              <a:ext cx="323788" cy="323788"/>
            </a:xfrm>
            <a:custGeom>
              <a:avLst/>
              <a:gdLst>
                <a:gd name="T0" fmla="*/ 152 w 170"/>
                <a:gd name="T1" fmla="*/ 90 h 170"/>
                <a:gd name="T2" fmla="*/ 170 w 170"/>
                <a:gd name="T3" fmla="*/ 79 h 170"/>
                <a:gd name="T4" fmla="*/ 151 w 170"/>
                <a:gd name="T5" fmla="*/ 71 h 170"/>
                <a:gd name="T6" fmla="*/ 165 w 170"/>
                <a:gd name="T7" fmla="*/ 55 h 170"/>
                <a:gd name="T8" fmla="*/ 144 w 170"/>
                <a:gd name="T9" fmla="*/ 53 h 170"/>
                <a:gd name="T10" fmla="*/ 154 w 170"/>
                <a:gd name="T11" fmla="*/ 34 h 170"/>
                <a:gd name="T12" fmla="*/ 133 w 170"/>
                <a:gd name="T13" fmla="*/ 38 h 170"/>
                <a:gd name="T14" fmla="*/ 136 w 170"/>
                <a:gd name="T15" fmla="*/ 16 h 170"/>
                <a:gd name="T16" fmla="*/ 117 w 170"/>
                <a:gd name="T17" fmla="*/ 26 h 170"/>
                <a:gd name="T18" fmla="*/ 115 w 170"/>
                <a:gd name="T19" fmla="*/ 5 h 170"/>
                <a:gd name="T20" fmla="*/ 99 w 170"/>
                <a:gd name="T21" fmla="*/ 19 h 170"/>
                <a:gd name="T22" fmla="*/ 91 w 170"/>
                <a:gd name="T23" fmla="*/ 0 h 170"/>
                <a:gd name="T24" fmla="*/ 81 w 170"/>
                <a:gd name="T25" fmla="*/ 18 h 170"/>
                <a:gd name="T26" fmla="*/ 67 w 170"/>
                <a:gd name="T27" fmla="*/ 1 h 170"/>
                <a:gd name="T28" fmla="*/ 62 w 170"/>
                <a:gd name="T29" fmla="*/ 22 h 170"/>
                <a:gd name="T30" fmla="*/ 44 w 170"/>
                <a:gd name="T31" fmla="*/ 10 h 170"/>
                <a:gd name="T32" fmla="*/ 45 w 170"/>
                <a:gd name="T33" fmla="*/ 31 h 170"/>
                <a:gd name="T34" fmla="*/ 25 w 170"/>
                <a:gd name="T35" fmla="*/ 24 h 170"/>
                <a:gd name="T36" fmla="*/ 32 w 170"/>
                <a:gd name="T37" fmla="*/ 45 h 170"/>
                <a:gd name="T38" fmla="*/ 10 w 170"/>
                <a:gd name="T39" fmla="*/ 44 h 170"/>
                <a:gd name="T40" fmla="*/ 23 w 170"/>
                <a:gd name="T41" fmla="*/ 61 h 170"/>
                <a:gd name="T42" fmla="*/ 2 w 170"/>
                <a:gd name="T43" fmla="*/ 67 h 170"/>
                <a:gd name="T44" fmla="*/ 19 w 170"/>
                <a:gd name="T45" fmla="*/ 80 h 170"/>
                <a:gd name="T46" fmla="*/ 0 w 170"/>
                <a:gd name="T47" fmla="*/ 91 h 170"/>
                <a:gd name="T48" fmla="*/ 20 w 170"/>
                <a:gd name="T49" fmla="*/ 99 h 170"/>
                <a:gd name="T50" fmla="*/ 5 w 170"/>
                <a:gd name="T51" fmla="*/ 115 h 170"/>
                <a:gd name="T52" fmla="*/ 27 w 170"/>
                <a:gd name="T53" fmla="*/ 117 h 170"/>
                <a:gd name="T54" fmla="*/ 17 w 170"/>
                <a:gd name="T55" fmla="*/ 136 h 170"/>
                <a:gd name="T56" fmla="*/ 38 w 170"/>
                <a:gd name="T57" fmla="*/ 132 h 170"/>
                <a:gd name="T58" fmla="*/ 34 w 170"/>
                <a:gd name="T59" fmla="*/ 153 h 170"/>
                <a:gd name="T60" fmla="*/ 53 w 170"/>
                <a:gd name="T61" fmla="*/ 143 h 170"/>
                <a:gd name="T62" fmla="*/ 55 w 170"/>
                <a:gd name="T63" fmla="*/ 165 h 170"/>
                <a:gd name="T64" fmla="*/ 71 w 170"/>
                <a:gd name="T65" fmla="*/ 150 h 170"/>
                <a:gd name="T66" fmla="*/ 79 w 170"/>
                <a:gd name="T67" fmla="*/ 170 h 170"/>
                <a:gd name="T68" fmla="*/ 90 w 170"/>
                <a:gd name="T69" fmla="*/ 151 h 170"/>
                <a:gd name="T70" fmla="*/ 103 w 170"/>
                <a:gd name="T71" fmla="*/ 168 h 170"/>
                <a:gd name="T72" fmla="*/ 109 w 170"/>
                <a:gd name="T73" fmla="*/ 147 h 170"/>
                <a:gd name="T74" fmla="*/ 126 w 170"/>
                <a:gd name="T75" fmla="*/ 160 h 170"/>
                <a:gd name="T76" fmla="*/ 125 w 170"/>
                <a:gd name="T77" fmla="*/ 138 h 170"/>
                <a:gd name="T78" fmla="*/ 146 w 170"/>
                <a:gd name="T79" fmla="*/ 145 h 170"/>
                <a:gd name="T80" fmla="*/ 139 w 170"/>
                <a:gd name="T81" fmla="*/ 125 h 170"/>
                <a:gd name="T82" fmla="*/ 160 w 170"/>
                <a:gd name="T83" fmla="*/ 126 h 170"/>
                <a:gd name="T84" fmla="*/ 148 w 170"/>
                <a:gd name="T85" fmla="*/ 108 h 170"/>
                <a:gd name="T86" fmla="*/ 169 w 170"/>
                <a:gd name="T87" fmla="*/ 103 h 170"/>
                <a:gd name="T88" fmla="*/ 152 w 170"/>
                <a:gd name="T89" fmla="*/ 90 h 170"/>
                <a:gd name="T90" fmla="*/ 85 w 170"/>
                <a:gd name="T91" fmla="*/ 141 h 170"/>
                <a:gd name="T92" fmla="*/ 30 w 170"/>
                <a:gd name="T93" fmla="*/ 85 h 170"/>
                <a:gd name="T94" fmla="*/ 85 w 170"/>
                <a:gd name="T95" fmla="*/ 29 h 170"/>
                <a:gd name="T96" fmla="*/ 141 w 170"/>
                <a:gd name="T97" fmla="*/ 85 h 170"/>
                <a:gd name="T98" fmla="*/ 85 w 170"/>
                <a:gd name="T99" fmla="*/ 14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0">
                  <a:moveTo>
                    <a:pt x="152" y="90"/>
                  </a:moveTo>
                  <a:cubicBezTo>
                    <a:pt x="170" y="79"/>
                    <a:pt x="170" y="79"/>
                    <a:pt x="170" y="79"/>
                  </a:cubicBezTo>
                  <a:cubicBezTo>
                    <a:pt x="151" y="71"/>
                    <a:pt x="151" y="71"/>
                    <a:pt x="151" y="71"/>
                  </a:cubicBezTo>
                  <a:cubicBezTo>
                    <a:pt x="165" y="55"/>
                    <a:pt x="165" y="55"/>
                    <a:pt x="165" y="55"/>
                  </a:cubicBezTo>
                  <a:cubicBezTo>
                    <a:pt x="144" y="53"/>
                    <a:pt x="144" y="53"/>
                    <a:pt x="144" y="53"/>
                  </a:cubicBezTo>
                  <a:cubicBezTo>
                    <a:pt x="154" y="34"/>
                    <a:pt x="154" y="34"/>
                    <a:pt x="154" y="34"/>
                  </a:cubicBezTo>
                  <a:cubicBezTo>
                    <a:pt x="133" y="38"/>
                    <a:pt x="133" y="38"/>
                    <a:pt x="133" y="38"/>
                  </a:cubicBezTo>
                  <a:cubicBezTo>
                    <a:pt x="136" y="16"/>
                    <a:pt x="136" y="16"/>
                    <a:pt x="136" y="16"/>
                  </a:cubicBezTo>
                  <a:cubicBezTo>
                    <a:pt x="117" y="26"/>
                    <a:pt x="117" y="26"/>
                    <a:pt x="117" y="26"/>
                  </a:cubicBezTo>
                  <a:cubicBezTo>
                    <a:pt x="115" y="5"/>
                    <a:pt x="115" y="5"/>
                    <a:pt x="115" y="5"/>
                  </a:cubicBezTo>
                  <a:cubicBezTo>
                    <a:pt x="99" y="19"/>
                    <a:pt x="99" y="19"/>
                    <a:pt x="99" y="19"/>
                  </a:cubicBezTo>
                  <a:cubicBezTo>
                    <a:pt x="91" y="0"/>
                    <a:pt x="91" y="0"/>
                    <a:pt x="91" y="0"/>
                  </a:cubicBezTo>
                  <a:cubicBezTo>
                    <a:pt x="81" y="18"/>
                    <a:pt x="81" y="18"/>
                    <a:pt x="81" y="18"/>
                  </a:cubicBezTo>
                  <a:cubicBezTo>
                    <a:pt x="67" y="1"/>
                    <a:pt x="67" y="1"/>
                    <a:pt x="67" y="1"/>
                  </a:cubicBezTo>
                  <a:cubicBezTo>
                    <a:pt x="62" y="22"/>
                    <a:pt x="62" y="22"/>
                    <a:pt x="62" y="22"/>
                  </a:cubicBezTo>
                  <a:cubicBezTo>
                    <a:pt x="44" y="10"/>
                    <a:pt x="44" y="10"/>
                    <a:pt x="44" y="10"/>
                  </a:cubicBezTo>
                  <a:cubicBezTo>
                    <a:pt x="45" y="31"/>
                    <a:pt x="45" y="31"/>
                    <a:pt x="45" y="31"/>
                  </a:cubicBezTo>
                  <a:cubicBezTo>
                    <a:pt x="25" y="24"/>
                    <a:pt x="25" y="24"/>
                    <a:pt x="25" y="24"/>
                  </a:cubicBezTo>
                  <a:cubicBezTo>
                    <a:pt x="32" y="45"/>
                    <a:pt x="32" y="45"/>
                    <a:pt x="32" y="45"/>
                  </a:cubicBezTo>
                  <a:cubicBezTo>
                    <a:pt x="10" y="44"/>
                    <a:pt x="10" y="44"/>
                    <a:pt x="10" y="44"/>
                  </a:cubicBezTo>
                  <a:cubicBezTo>
                    <a:pt x="23" y="61"/>
                    <a:pt x="23" y="61"/>
                    <a:pt x="23" y="61"/>
                  </a:cubicBezTo>
                  <a:cubicBezTo>
                    <a:pt x="2" y="67"/>
                    <a:pt x="2" y="67"/>
                    <a:pt x="2" y="67"/>
                  </a:cubicBezTo>
                  <a:cubicBezTo>
                    <a:pt x="19" y="80"/>
                    <a:pt x="19" y="80"/>
                    <a:pt x="19" y="80"/>
                  </a:cubicBezTo>
                  <a:cubicBezTo>
                    <a:pt x="0" y="91"/>
                    <a:pt x="0" y="91"/>
                    <a:pt x="0" y="91"/>
                  </a:cubicBezTo>
                  <a:cubicBezTo>
                    <a:pt x="20" y="99"/>
                    <a:pt x="20" y="99"/>
                    <a:pt x="20" y="99"/>
                  </a:cubicBezTo>
                  <a:cubicBezTo>
                    <a:pt x="5" y="115"/>
                    <a:pt x="5" y="115"/>
                    <a:pt x="5" y="115"/>
                  </a:cubicBezTo>
                  <a:cubicBezTo>
                    <a:pt x="27" y="117"/>
                    <a:pt x="27" y="117"/>
                    <a:pt x="27" y="117"/>
                  </a:cubicBezTo>
                  <a:cubicBezTo>
                    <a:pt x="17" y="136"/>
                    <a:pt x="17" y="136"/>
                    <a:pt x="17" y="136"/>
                  </a:cubicBezTo>
                  <a:cubicBezTo>
                    <a:pt x="38" y="132"/>
                    <a:pt x="38" y="132"/>
                    <a:pt x="38" y="132"/>
                  </a:cubicBezTo>
                  <a:cubicBezTo>
                    <a:pt x="34" y="153"/>
                    <a:pt x="34" y="153"/>
                    <a:pt x="34" y="153"/>
                  </a:cubicBezTo>
                  <a:cubicBezTo>
                    <a:pt x="53" y="143"/>
                    <a:pt x="53" y="143"/>
                    <a:pt x="53" y="143"/>
                  </a:cubicBezTo>
                  <a:cubicBezTo>
                    <a:pt x="55" y="165"/>
                    <a:pt x="55" y="165"/>
                    <a:pt x="55" y="165"/>
                  </a:cubicBezTo>
                  <a:cubicBezTo>
                    <a:pt x="71" y="150"/>
                    <a:pt x="71" y="150"/>
                    <a:pt x="71" y="150"/>
                  </a:cubicBezTo>
                  <a:cubicBezTo>
                    <a:pt x="79" y="170"/>
                    <a:pt x="79" y="170"/>
                    <a:pt x="79" y="170"/>
                  </a:cubicBezTo>
                  <a:cubicBezTo>
                    <a:pt x="90" y="151"/>
                    <a:pt x="90" y="151"/>
                    <a:pt x="90" y="151"/>
                  </a:cubicBezTo>
                  <a:cubicBezTo>
                    <a:pt x="103" y="168"/>
                    <a:pt x="103" y="168"/>
                    <a:pt x="103" y="168"/>
                  </a:cubicBezTo>
                  <a:cubicBezTo>
                    <a:pt x="109" y="147"/>
                    <a:pt x="109" y="147"/>
                    <a:pt x="109" y="147"/>
                  </a:cubicBezTo>
                  <a:cubicBezTo>
                    <a:pt x="126" y="160"/>
                    <a:pt x="126" y="160"/>
                    <a:pt x="126" y="160"/>
                  </a:cubicBezTo>
                  <a:cubicBezTo>
                    <a:pt x="125" y="138"/>
                    <a:pt x="125" y="138"/>
                    <a:pt x="125" y="138"/>
                  </a:cubicBezTo>
                  <a:cubicBezTo>
                    <a:pt x="146" y="145"/>
                    <a:pt x="146" y="145"/>
                    <a:pt x="146" y="145"/>
                  </a:cubicBezTo>
                  <a:cubicBezTo>
                    <a:pt x="139" y="125"/>
                    <a:pt x="139" y="125"/>
                    <a:pt x="139" y="125"/>
                  </a:cubicBezTo>
                  <a:cubicBezTo>
                    <a:pt x="160" y="126"/>
                    <a:pt x="160" y="126"/>
                    <a:pt x="160" y="126"/>
                  </a:cubicBezTo>
                  <a:cubicBezTo>
                    <a:pt x="148" y="108"/>
                    <a:pt x="148" y="108"/>
                    <a:pt x="148" y="108"/>
                  </a:cubicBezTo>
                  <a:cubicBezTo>
                    <a:pt x="169" y="103"/>
                    <a:pt x="169" y="103"/>
                    <a:pt x="169" y="103"/>
                  </a:cubicBezTo>
                  <a:lnTo>
                    <a:pt x="152" y="90"/>
                  </a:lnTo>
                  <a:close/>
                  <a:moveTo>
                    <a:pt x="85" y="141"/>
                  </a:moveTo>
                  <a:cubicBezTo>
                    <a:pt x="55" y="141"/>
                    <a:pt x="30" y="116"/>
                    <a:pt x="30" y="85"/>
                  </a:cubicBezTo>
                  <a:cubicBezTo>
                    <a:pt x="30" y="54"/>
                    <a:pt x="55" y="29"/>
                    <a:pt x="85" y="29"/>
                  </a:cubicBezTo>
                  <a:cubicBezTo>
                    <a:pt x="116" y="29"/>
                    <a:pt x="141" y="54"/>
                    <a:pt x="141" y="85"/>
                  </a:cubicBezTo>
                  <a:cubicBezTo>
                    <a:pt x="141" y="116"/>
                    <a:pt x="116" y="141"/>
                    <a:pt x="85" y="141"/>
                  </a:cubicBezTo>
                  <a:close/>
                </a:path>
              </a:pathLst>
            </a:custGeom>
            <a:solidFill>
              <a:srgbClr val="FFFFFF"/>
            </a:solidFill>
            <a:ln w="12700">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a typeface="宋体" panose="02010600030101010101" pitchFamily="2" charset="-122"/>
              </a:endParaRPr>
            </a:p>
          </p:txBody>
        </p:sp>
      </p:grpSp>
      <p:sp>
        <p:nvSpPr>
          <p:cNvPr id="24" name="Freeform 44673">
            <a:extLst>
              <a:ext uri="{FF2B5EF4-FFF2-40B4-BE49-F238E27FC236}">
                <a16:creationId xmlns:a16="http://schemas.microsoft.com/office/drawing/2014/main" id="{7A3CDF91-DCD0-4059-B8F2-9EDB18342927}"/>
              </a:ext>
            </a:extLst>
          </p:cNvPr>
          <p:cNvSpPr/>
          <p:nvPr/>
        </p:nvSpPr>
        <p:spPr>
          <a:xfrm>
            <a:off x="6776932" y="3780730"/>
            <a:ext cx="284271" cy="355657"/>
          </a:xfrm>
          <a:custGeom>
            <a:avLst/>
            <a:gdLst>
              <a:gd name="T0" fmla="*/ 142 w 149"/>
              <a:gd name="T1" fmla="*/ 83 h 187"/>
              <a:gd name="T2" fmla="*/ 115 w 149"/>
              <a:gd name="T3" fmla="*/ 54 h 187"/>
              <a:gd name="T4" fmla="*/ 104 w 149"/>
              <a:gd name="T5" fmla="*/ 17 h 187"/>
              <a:gd name="T6" fmla="*/ 44 w 149"/>
              <a:gd name="T7" fmla="*/ 17 h 187"/>
              <a:gd name="T8" fmla="*/ 33 w 149"/>
              <a:gd name="T9" fmla="*/ 55 h 187"/>
              <a:gd name="T10" fmla="*/ 6 w 149"/>
              <a:gd name="T11" fmla="*/ 84 h 187"/>
              <a:gd name="T12" fmla="*/ 36 w 149"/>
              <a:gd name="T13" fmla="*/ 135 h 187"/>
              <a:gd name="T14" fmla="*/ 64 w 149"/>
              <a:gd name="T15" fmla="*/ 133 h 187"/>
              <a:gd name="T16" fmla="*/ 64 w 149"/>
              <a:gd name="T17" fmla="*/ 179 h 187"/>
              <a:gd name="T18" fmla="*/ 75 w 149"/>
              <a:gd name="T19" fmla="*/ 187 h 187"/>
              <a:gd name="T20" fmla="*/ 86 w 149"/>
              <a:gd name="T21" fmla="*/ 179 h 187"/>
              <a:gd name="T22" fmla="*/ 86 w 149"/>
              <a:gd name="T23" fmla="*/ 133 h 187"/>
              <a:gd name="T24" fmla="*/ 113 w 149"/>
              <a:gd name="T25" fmla="*/ 135 h 187"/>
              <a:gd name="T26" fmla="*/ 142 w 149"/>
              <a:gd name="T27" fmla="*/ 8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87">
                <a:moveTo>
                  <a:pt x="142" y="83"/>
                </a:moveTo>
                <a:cubicBezTo>
                  <a:pt x="139" y="69"/>
                  <a:pt x="128" y="59"/>
                  <a:pt x="115" y="54"/>
                </a:cubicBezTo>
                <a:cubicBezTo>
                  <a:pt x="118" y="41"/>
                  <a:pt x="114" y="27"/>
                  <a:pt x="104" y="17"/>
                </a:cubicBezTo>
                <a:cubicBezTo>
                  <a:pt x="87" y="0"/>
                  <a:pt x="60" y="0"/>
                  <a:pt x="44" y="17"/>
                </a:cubicBezTo>
                <a:cubicBezTo>
                  <a:pt x="34" y="27"/>
                  <a:pt x="30" y="42"/>
                  <a:pt x="33" y="55"/>
                </a:cubicBezTo>
                <a:cubicBezTo>
                  <a:pt x="20" y="59"/>
                  <a:pt x="9" y="70"/>
                  <a:pt x="6" y="84"/>
                </a:cubicBezTo>
                <a:cubicBezTo>
                  <a:pt x="0" y="107"/>
                  <a:pt x="13" y="130"/>
                  <a:pt x="36" y="135"/>
                </a:cubicBezTo>
                <a:cubicBezTo>
                  <a:pt x="46" y="138"/>
                  <a:pt x="55" y="137"/>
                  <a:pt x="64" y="133"/>
                </a:cubicBezTo>
                <a:cubicBezTo>
                  <a:pt x="64" y="179"/>
                  <a:pt x="64" y="179"/>
                  <a:pt x="64" y="179"/>
                </a:cubicBezTo>
                <a:cubicBezTo>
                  <a:pt x="64" y="183"/>
                  <a:pt x="69" y="187"/>
                  <a:pt x="75" y="187"/>
                </a:cubicBezTo>
                <a:cubicBezTo>
                  <a:pt x="81" y="187"/>
                  <a:pt x="86" y="183"/>
                  <a:pt x="86" y="179"/>
                </a:cubicBezTo>
                <a:cubicBezTo>
                  <a:pt x="86" y="133"/>
                  <a:pt x="86" y="133"/>
                  <a:pt x="86" y="133"/>
                </a:cubicBezTo>
                <a:cubicBezTo>
                  <a:pt x="94" y="137"/>
                  <a:pt x="104" y="138"/>
                  <a:pt x="113" y="135"/>
                </a:cubicBezTo>
                <a:cubicBezTo>
                  <a:pt x="135" y="129"/>
                  <a:pt x="149" y="106"/>
                  <a:pt x="142" y="83"/>
                </a:cubicBezTo>
                <a:close/>
              </a:path>
            </a:pathLst>
          </a:custGeom>
          <a:solidFill>
            <a:srgbClr val="FFFFFF"/>
          </a:solidFill>
          <a:ln w="12700">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a typeface="宋体" panose="02010600030101010101" pitchFamily="2" charset="-122"/>
            </a:endParaRPr>
          </a:p>
        </p:txBody>
      </p:sp>
      <p:sp>
        <p:nvSpPr>
          <p:cNvPr id="25" name="文本框 4502">
            <a:extLst>
              <a:ext uri="{FF2B5EF4-FFF2-40B4-BE49-F238E27FC236}">
                <a16:creationId xmlns:a16="http://schemas.microsoft.com/office/drawing/2014/main" id="{7972AE95-7AE8-4D6C-8632-DC2FD44F6877}"/>
              </a:ext>
            </a:extLst>
          </p:cNvPr>
          <p:cNvSpPr/>
          <p:nvPr/>
        </p:nvSpPr>
        <p:spPr>
          <a:xfrm>
            <a:off x="6218377" y="3717643"/>
            <a:ext cx="423748" cy="37071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prstClr val="white"/>
                </a:solidFill>
                <a:cs typeface="Arial" panose="020B0604020202020204" pitchFamily="34" charset="0"/>
              </a:rPr>
              <a:t>03</a:t>
            </a:r>
            <a:endParaRPr lang="zh-CN" altLang="en-US" sz="2400" dirty="0">
              <a:solidFill>
                <a:prstClr val="white"/>
              </a:solidFill>
              <a:cs typeface="Arial" panose="020B0604020202020204" pitchFamily="34" charset="0"/>
            </a:endParaRPr>
          </a:p>
        </p:txBody>
      </p:sp>
      <p:sp>
        <p:nvSpPr>
          <p:cNvPr id="26" name="文本框 4504">
            <a:extLst>
              <a:ext uri="{FF2B5EF4-FFF2-40B4-BE49-F238E27FC236}">
                <a16:creationId xmlns:a16="http://schemas.microsoft.com/office/drawing/2014/main" id="{ABDBEA43-7E7C-4A8E-8DD5-DF9302114311}"/>
              </a:ext>
            </a:extLst>
          </p:cNvPr>
          <p:cNvSpPr/>
          <p:nvPr/>
        </p:nvSpPr>
        <p:spPr>
          <a:xfrm>
            <a:off x="5870834" y="3103292"/>
            <a:ext cx="423748" cy="37071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prstClr val="white"/>
                </a:solidFill>
                <a:cs typeface="Arial" panose="020B0604020202020204" pitchFamily="34" charset="0"/>
              </a:rPr>
              <a:t>02</a:t>
            </a:r>
            <a:endParaRPr lang="zh-CN" altLang="en-US" sz="2400" dirty="0">
              <a:solidFill>
                <a:prstClr val="white"/>
              </a:solidFill>
              <a:cs typeface="Arial" panose="020B0604020202020204" pitchFamily="34" charset="0"/>
            </a:endParaRPr>
          </a:p>
        </p:txBody>
      </p:sp>
      <p:sp>
        <p:nvSpPr>
          <p:cNvPr id="27" name="文本框 4506">
            <a:extLst>
              <a:ext uri="{FF2B5EF4-FFF2-40B4-BE49-F238E27FC236}">
                <a16:creationId xmlns:a16="http://schemas.microsoft.com/office/drawing/2014/main" id="{885A3BC8-0A65-43C7-9652-DD77E72E448E}"/>
              </a:ext>
            </a:extLst>
          </p:cNvPr>
          <p:cNvSpPr/>
          <p:nvPr/>
        </p:nvSpPr>
        <p:spPr>
          <a:xfrm>
            <a:off x="5525721" y="3693454"/>
            <a:ext cx="423748" cy="37071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prstClr val="white"/>
                </a:solidFill>
                <a:cs typeface="Arial" panose="020B0604020202020204" pitchFamily="34" charset="0"/>
              </a:rPr>
              <a:t>01</a:t>
            </a:r>
            <a:endParaRPr lang="zh-CN" altLang="en-US" sz="2400" dirty="0">
              <a:solidFill>
                <a:prstClr val="white"/>
              </a:solidFill>
              <a:cs typeface="Arial" panose="020B0604020202020204" pitchFamily="34" charset="0"/>
            </a:endParaRPr>
          </a:p>
        </p:txBody>
      </p:sp>
      <p:grpSp>
        <p:nvGrpSpPr>
          <p:cNvPr id="8" name="Group 7">
            <a:extLst>
              <a:ext uri="{FF2B5EF4-FFF2-40B4-BE49-F238E27FC236}">
                <a16:creationId xmlns:a16="http://schemas.microsoft.com/office/drawing/2014/main" id="{915CC62A-034B-82A8-B134-9E3FAE138E25}"/>
              </a:ext>
            </a:extLst>
          </p:cNvPr>
          <p:cNvGrpSpPr/>
          <p:nvPr/>
        </p:nvGrpSpPr>
        <p:grpSpPr>
          <a:xfrm>
            <a:off x="351028" y="1893447"/>
            <a:ext cx="3732730" cy="3952493"/>
            <a:chOff x="642629" y="2435646"/>
            <a:chExt cx="3732730" cy="3952493"/>
          </a:xfrm>
        </p:grpSpPr>
        <p:sp>
          <p:nvSpPr>
            <p:cNvPr id="34" name="Text Placeholder 2">
              <a:extLst>
                <a:ext uri="{FF2B5EF4-FFF2-40B4-BE49-F238E27FC236}">
                  <a16:creationId xmlns:a16="http://schemas.microsoft.com/office/drawing/2014/main" id="{13015465-C93E-4E6D-B0B8-D1BEFFF5A4E7}"/>
                </a:ext>
              </a:extLst>
            </p:cNvPr>
            <p:cNvSpPr/>
            <p:nvPr/>
          </p:nvSpPr>
          <p:spPr>
            <a:xfrm>
              <a:off x="742338" y="2835756"/>
              <a:ext cx="3633021" cy="3552383"/>
            </a:xfrm>
            <a:prstGeom prst="rect">
              <a:avLst/>
            </a:prstGeom>
          </p:spPr>
          <p:txBody>
            <a:bodyPr vert="horz" wrap="square" lIns="0" tIns="0" rIns="0" bIns="0">
              <a:spAutoFit/>
            </a:bodyPr>
            <a:lstStyle>
              <a:lvl1pPr marL="0" indent="0" algn="l" defTabSz="914400"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defRPr/>
              </a:pPr>
              <a:r>
                <a:rPr lang="en-US" altLang="zh-CN" sz="2000" dirty="0">
                  <a:solidFill>
                    <a:schemeClr val="tx1"/>
                  </a:solidFill>
                  <a:latin typeface="+mn-lt"/>
                  <a:cs typeface="+mn-cs"/>
                </a:rPr>
                <a:t>Learn and understand the content within your computer.</a:t>
              </a:r>
            </a:p>
            <a:p>
              <a:pPr marL="285750" indent="-285750">
                <a:lnSpc>
                  <a:spcPct val="150000"/>
                </a:lnSpc>
                <a:buFont typeface="Arial" panose="020B0604020202020204" pitchFamily="34" charset="0"/>
                <a:buChar char="•"/>
                <a:defRPr/>
              </a:pPr>
              <a:r>
                <a:rPr lang="en-US" altLang="zh-CN" sz="2000" dirty="0">
                  <a:solidFill>
                    <a:schemeClr val="tx1"/>
                  </a:solidFill>
                  <a:latin typeface="+mn-lt"/>
                  <a:cs typeface="+mn-cs"/>
                </a:rPr>
                <a:t>Summarize it.</a:t>
              </a:r>
              <a:endParaRPr lang="en-US" altLang="zh-CN" sz="2400" dirty="0">
                <a:solidFill>
                  <a:schemeClr val="tx1"/>
                </a:solidFill>
                <a:latin typeface="+mn-lt"/>
                <a:cs typeface="+mn-cs"/>
              </a:endParaRPr>
            </a:p>
            <a:p>
              <a:pPr marL="285750" indent="-285750">
                <a:lnSpc>
                  <a:spcPct val="150000"/>
                </a:lnSpc>
                <a:buFont typeface="Arial" panose="020B0604020202020204" pitchFamily="34" charset="0"/>
                <a:buChar char="•"/>
                <a:defRPr/>
              </a:pPr>
              <a:r>
                <a:rPr lang="en-US" altLang="zh-CN" sz="2000" dirty="0">
                  <a:solidFill>
                    <a:schemeClr val="tx1"/>
                  </a:solidFill>
                  <a:latin typeface="+mn-lt"/>
                  <a:cs typeface="+mn-cs"/>
                </a:rPr>
                <a:t>Extract key features to assign tags to it. </a:t>
              </a:r>
            </a:p>
            <a:p>
              <a:pPr marL="285750" indent="-285750">
                <a:lnSpc>
                  <a:spcPct val="150000"/>
                </a:lnSpc>
                <a:buFont typeface="Arial" panose="020B0604020202020204" pitchFamily="34" charset="0"/>
                <a:buChar char="•"/>
                <a:defRPr/>
              </a:pPr>
              <a:r>
                <a:rPr lang="en-US" altLang="zh-CN" sz="2000" dirty="0">
                  <a:solidFill>
                    <a:schemeClr val="tx1"/>
                  </a:solidFill>
                  <a:latin typeface="+mn-lt"/>
                  <a:cs typeface="+mn-cs"/>
                </a:rPr>
                <a:t>Build a “database” with hierarchy.</a:t>
              </a:r>
            </a:p>
            <a:p>
              <a:pPr marL="285750" indent="-285750">
                <a:lnSpc>
                  <a:spcPct val="150000"/>
                </a:lnSpc>
                <a:buFont typeface="Arial" panose="020B0604020202020204" pitchFamily="34" charset="0"/>
                <a:buChar char="•"/>
                <a:defRPr/>
              </a:pPr>
              <a:endParaRPr lang="en-US" altLang="zh-CN" sz="1600" dirty="0">
                <a:solidFill>
                  <a:schemeClr val="tx1"/>
                </a:solidFill>
                <a:ea typeface="微软雅黑 Light"/>
              </a:endParaRPr>
            </a:p>
          </p:txBody>
        </p:sp>
        <p:sp>
          <p:nvSpPr>
            <p:cNvPr id="35" name="文本框 36">
              <a:extLst>
                <a:ext uri="{FF2B5EF4-FFF2-40B4-BE49-F238E27FC236}">
                  <a16:creationId xmlns:a16="http://schemas.microsoft.com/office/drawing/2014/main" id="{A4BCCE50-DB9D-4704-844C-835F0A3A3660}"/>
                </a:ext>
              </a:extLst>
            </p:cNvPr>
            <p:cNvSpPr/>
            <p:nvPr/>
          </p:nvSpPr>
          <p:spPr>
            <a:xfrm>
              <a:off x="642629" y="2435646"/>
              <a:ext cx="272702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2000" b="1" dirty="0">
                  <a:solidFill>
                    <a:srgbClr val="C00000"/>
                  </a:solidFill>
                  <a:ea typeface="微软雅黑" panose="020B0503020204020204" pitchFamily="34" charset="-122"/>
                </a:rPr>
                <a:t>Learning &amp; Managing</a:t>
              </a:r>
            </a:p>
          </p:txBody>
        </p:sp>
      </p:grpSp>
      <p:sp>
        <p:nvSpPr>
          <p:cNvPr id="36" name="Text Placeholder 2">
            <a:extLst>
              <a:ext uri="{FF2B5EF4-FFF2-40B4-BE49-F238E27FC236}">
                <a16:creationId xmlns:a16="http://schemas.microsoft.com/office/drawing/2014/main" id="{03FEAA52-393F-4C4D-9CEE-BBC26A88E186}"/>
              </a:ext>
            </a:extLst>
          </p:cNvPr>
          <p:cNvSpPr/>
          <p:nvPr/>
        </p:nvSpPr>
        <p:spPr>
          <a:xfrm>
            <a:off x="8000725" y="1791559"/>
            <a:ext cx="3448937" cy="1338123"/>
          </a:xfrm>
          <a:prstGeom prst="rect">
            <a:avLst/>
          </a:prstGeom>
        </p:spPr>
        <p:txBody>
          <a:bodyPr vert="horz" wrap="square" lIns="0" tIns="0" rIns="0" bIns="0">
            <a:spAutoFit/>
          </a:bodyPr>
          <a:lstStyle>
            <a:lvl1pPr marL="0" indent="0" algn="l" defTabSz="914400"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2000" dirty="0">
                <a:solidFill>
                  <a:schemeClr val="tx1"/>
                </a:solidFill>
                <a:latin typeface="等线" panose="020F0502020204030204"/>
                <a:ea typeface="等线" panose="02010600030101010101" pitchFamily="2" charset="-122"/>
                <a:cs typeface="+mn-cs"/>
              </a:rPr>
              <a:t>Search for the data and the location in your computer based on your description.</a:t>
            </a:r>
          </a:p>
        </p:txBody>
      </p:sp>
      <p:sp>
        <p:nvSpPr>
          <p:cNvPr id="37" name="文本框 36">
            <a:extLst>
              <a:ext uri="{FF2B5EF4-FFF2-40B4-BE49-F238E27FC236}">
                <a16:creationId xmlns:a16="http://schemas.microsoft.com/office/drawing/2014/main" id="{CD998CA5-1B01-4B31-B0AA-82D86C2C9EA4}"/>
              </a:ext>
            </a:extLst>
          </p:cNvPr>
          <p:cNvSpPr/>
          <p:nvPr/>
        </p:nvSpPr>
        <p:spPr>
          <a:xfrm>
            <a:off x="7901016" y="1391449"/>
            <a:ext cx="1946367"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2000" b="1" dirty="0">
                <a:solidFill>
                  <a:srgbClr val="C00000"/>
                </a:solidFill>
                <a:ea typeface="微软雅黑" panose="020B0503020204020204" pitchFamily="34" charset="-122"/>
              </a:rPr>
              <a:t>Data Searching</a:t>
            </a:r>
          </a:p>
        </p:txBody>
      </p:sp>
      <p:sp>
        <p:nvSpPr>
          <p:cNvPr id="38" name="Text Placeholder 2">
            <a:extLst>
              <a:ext uri="{FF2B5EF4-FFF2-40B4-BE49-F238E27FC236}">
                <a16:creationId xmlns:a16="http://schemas.microsoft.com/office/drawing/2014/main" id="{D4B1236A-3BBD-4294-8153-ABCFC29CF560}"/>
              </a:ext>
            </a:extLst>
          </p:cNvPr>
          <p:cNvSpPr/>
          <p:nvPr/>
        </p:nvSpPr>
        <p:spPr>
          <a:xfrm>
            <a:off x="8599609" y="4615924"/>
            <a:ext cx="2850053" cy="1338123"/>
          </a:xfrm>
          <a:prstGeom prst="rect">
            <a:avLst/>
          </a:prstGeom>
        </p:spPr>
        <p:txBody>
          <a:bodyPr vert="horz" wrap="square" lIns="0" tIns="0" rIns="0" bIns="0">
            <a:spAutoFit/>
          </a:bodyPr>
          <a:lstStyle>
            <a:lvl1pPr marL="0" indent="0" algn="l" defTabSz="914400"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en-US" altLang="zh-CN" sz="2000" dirty="0">
                <a:solidFill>
                  <a:schemeClr val="tx1"/>
                </a:solidFill>
                <a:latin typeface="等线" panose="020F0502020204030204"/>
                <a:ea typeface="等线" panose="02010600030101010101" pitchFamily="2" charset="-122"/>
                <a:cs typeface="+mn-cs"/>
              </a:rPr>
              <a:t>Answer questions based on the data in the computer.</a:t>
            </a:r>
          </a:p>
        </p:txBody>
      </p:sp>
      <p:sp>
        <p:nvSpPr>
          <p:cNvPr id="39" name="文本框 36">
            <a:extLst>
              <a:ext uri="{FF2B5EF4-FFF2-40B4-BE49-F238E27FC236}">
                <a16:creationId xmlns:a16="http://schemas.microsoft.com/office/drawing/2014/main" id="{1E9F6032-2556-4310-9412-CEDA13988AB4}"/>
              </a:ext>
            </a:extLst>
          </p:cNvPr>
          <p:cNvSpPr/>
          <p:nvPr/>
        </p:nvSpPr>
        <p:spPr>
          <a:xfrm>
            <a:off x="8499900" y="4215814"/>
            <a:ext cx="2534668"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2000" b="1" dirty="0">
                <a:solidFill>
                  <a:srgbClr val="C00000"/>
                </a:solidFill>
                <a:ea typeface="微软雅黑" panose="020B0503020204020204" pitchFamily="34" charset="-122"/>
              </a:rPr>
              <a:t>Question Answering</a:t>
            </a:r>
          </a:p>
        </p:txBody>
      </p:sp>
      <p:pic>
        <p:nvPicPr>
          <p:cNvPr id="41" name="图片 40">
            <a:extLst>
              <a:ext uri="{FF2B5EF4-FFF2-40B4-BE49-F238E27FC236}">
                <a16:creationId xmlns:a16="http://schemas.microsoft.com/office/drawing/2014/main" id="{A02E6A12-5177-4D66-B30E-8A98EBC51092}"/>
              </a:ext>
            </a:extLst>
          </p:cNvPr>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269443" y="6457558"/>
            <a:ext cx="1853836" cy="315100"/>
          </a:xfrm>
          <a:prstGeom prst="rect">
            <a:avLst/>
          </a:prstGeom>
        </p:spPr>
      </p:pic>
    </p:spTree>
    <p:extLst>
      <p:ext uri="{BB962C8B-B14F-4D97-AF65-F5344CB8AC3E}">
        <p14:creationId xmlns:p14="http://schemas.microsoft.com/office/powerpoint/2010/main" val="1149698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7BB4493-1629-4808-8839-826F92BA5FC9}"/>
              </a:ext>
            </a:extLst>
          </p:cNvPr>
          <p:cNvGrpSpPr/>
          <p:nvPr/>
        </p:nvGrpSpPr>
        <p:grpSpPr>
          <a:xfrm>
            <a:off x="288326" y="1"/>
            <a:ext cx="6456358" cy="1132114"/>
            <a:chOff x="288326" y="1"/>
            <a:chExt cx="6456358" cy="1132114"/>
          </a:xfrm>
        </p:grpSpPr>
        <p:sp>
          <p:nvSpPr>
            <p:cNvPr id="2" name="矩形 1">
              <a:extLst>
                <a:ext uri="{FF2B5EF4-FFF2-40B4-BE49-F238E27FC236}">
                  <a16:creationId xmlns:a16="http://schemas.microsoft.com/office/drawing/2014/main" id="{5CE9622F-BE17-41A2-9D75-D6EB5A87F4A7}"/>
                </a:ext>
              </a:extLst>
            </p:cNvPr>
            <p:cNvSpPr/>
            <p:nvPr/>
          </p:nvSpPr>
          <p:spPr>
            <a:xfrm>
              <a:off x="334963" y="1"/>
              <a:ext cx="742723" cy="1132114"/>
            </a:xfrm>
            <a:prstGeom prst="rect">
              <a:avLst/>
            </a:prstGeom>
            <a:solidFill>
              <a:srgbClr val="8C1515"/>
            </a:solidFill>
            <a:ln w="12700">
              <a:noFill/>
            </a:ln>
            <a:effectLst>
              <a:outerShdw>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None/>
                <a:defRPr/>
              </a:pPr>
              <a:endParaRPr kumimoji="0" lang="zh-CN" altLang="en-US" sz="1800" b="0" i="0" u="none" strike="noStrike" kern="1200" cap="none" spc="0" normalizeH="0" noProof="0">
                <a:ln>
                  <a:noFill/>
                </a:ln>
                <a:solidFill>
                  <a:srgbClr val="8C1515"/>
                </a:solidFill>
                <a:effectLst/>
                <a:uLnTx/>
                <a:uFillTx/>
                <a:cs typeface="+mn-cs"/>
              </a:endParaRPr>
            </a:p>
          </p:txBody>
        </p:sp>
        <p:sp>
          <p:nvSpPr>
            <p:cNvPr id="3" name="文本框 2">
              <a:extLst>
                <a:ext uri="{FF2B5EF4-FFF2-40B4-BE49-F238E27FC236}">
                  <a16:creationId xmlns:a16="http://schemas.microsoft.com/office/drawing/2014/main" id="{47168687-B9E7-4AE3-B2A4-EADE16C757DB}"/>
                </a:ext>
              </a:extLst>
            </p:cNvPr>
            <p:cNvSpPr/>
            <p:nvPr/>
          </p:nvSpPr>
          <p:spPr>
            <a:xfrm>
              <a:off x="288326" y="242892"/>
              <a:ext cx="8132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None/>
                <a:defRPr/>
              </a:pPr>
              <a:r>
                <a:rPr kumimoji="0" lang="en-US" altLang="zh-CN" sz="3600" b="1" i="0" u="none" strike="noStrike" kern="1200" cap="none" spc="0" normalizeH="0" noProof="0" dirty="0">
                  <a:ln>
                    <a:noFill/>
                  </a:ln>
                  <a:solidFill>
                    <a:prstClr val="white"/>
                  </a:solidFill>
                  <a:effectLst/>
                  <a:uLnTx/>
                  <a:uFillTx/>
                  <a:cs typeface="+mn-cs"/>
                </a:rPr>
                <a:t>01</a:t>
              </a:r>
              <a:endParaRPr kumimoji="0" lang="zh-CN" altLang="en-US" sz="3600" b="1" i="0" u="none" strike="noStrike" kern="1200" cap="none" spc="0" normalizeH="0" noProof="0" dirty="0">
                <a:ln>
                  <a:noFill/>
                </a:ln>
                <a:solidFill>
                  <a:prstClr val="white"/>
                </a:solidFill>
                <a:effectLst/>
                <a:uLnTx/>
                <a:uFillTx/>
                <a:cs typeface="+mn-cs"/>
              </a:endParaRPr>
            </a:p>
          </p:txBody>
        </p:sp>
        <p:sp>
          <p:nvSpPr>
            <p:cNvPr id="4" name="文本框 3">
              <a:extLst>
                <a:ext uri="{FF2B5EF4-FFF2-40B4-BE49-F238E27FC236}">
                  <a16:creationId xmlns:a16="http://schemas.microsoft.com/office/drawing/2014/main" id="{8F86A50F-624D-4A68-A74C-4E0E0540DBBC}"/>
                </a:ext>
              </a:extLst>
            </p:cNvPr>
            <p:cNvSpPr/>
            <p:nvPr/>
          </p:nvSpPr>
          <p:spPr>
            <a:xfrm>
              <a:off x="1125512" y="203854"/>
              <a:ext cx="561917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None/>
                <a:defRPr/>
              </a:pPr>
              <a:r>
                <a:rPr lang="en-US" altLang="zh-CN" sz="4400" b="1" dirty="0">
                  <a:solidFill>
                    <a:srgbClr val="8C1515"/>
                  </a:solidFill>
                  <a:cs typeface="阿里巴巴普惠体" panose="00020600040101010101" pitchFamily="18" charset="-122"/>
                </a:rPr>
                <a:t>Why</a:t>
              </a:r>
              <a:r>
                <a:rPr lang="zh-CN" altLang="en-US" sz="4400" b="1" dirty="0">
                  <a:solidFill>
                    <a:srgbClr val="8C1515"/>
                  </a:solidFill>
                  <a:cs typeface="阿里巴巴普惠体" panose="00020600040101010101" pitchFamily="18" charset="-122"/>
                </a:rPr>
                <a:t> </a:t>
              </a:r>
              <a:r>
                <a:rPr lang="en-US" altLang="zh-CN" sz="4400" b="1" dirty="0">
                  <a:solidFill>
                    <a:srgbClr val="8C1515"/>
                  </a:solidFill>
                  <a:cs typeface="阿里巴巴普惠体" panose="00020600040101010101" pitchFamily="18" charset="-122"/>
                </a:rPr>
                <a:t>non-trivial ?</a:t>
              </a:r>
              <a:endParaRPr kumimoji="0" lang="zh-CN" altLang="en-US" sz="4400" b="1" i="0" u="none" strike="noStrike" kern="1200" cap="none" spc="0" normalizeH="0" noProof="0" dirty="0">
                <a:ln>
                  <a:noFill/>
                </a:ln>
                <a:solidFill>
                  <a:srgbClr val="8C1515"/>
                </a:solidFill>
                <a:effectLst/>
                <a:uLnTx/>
                <a:uFillTx/>
                <a:cs typeface="阿里巴巴普惠体" panose="00020600040101010101" pitchFamily="18" charset="-122"/>
              </a:endParaRPr>
            </a:p>
          </p:txBody>
        </p:sp>
      </p:grpSp>
      <p:grpSp>
        <p:nvGrpSpPr>
          <p:cNvPr id="8" name="Group 7">
            <a:extLst>
              <a:ext uri="{FF2B5EF4-FFF2-40B4-BE49-F238E27FC236}">
                <a16:creationId xmlns:a16="http://schemas.microsoft.com/office/drawing/2014/main" id="{49F77A29-C778-BC9F-CDEF-4859FA3344A8}"/>
              </a:ext>
            </a:extLst>
          </p:cNvPr>
          <p:cNvGrpSpPr/>
          <p:nvPr/>
        </p:nvGrpSpPr>
        <p:grpSpPr>
          <a:xfrm>
            <a:off x="517875" y="1554874"/>
            <a:ext cx="2614295" cy="4479925"/>
            <a:chOff x="514805" y="1555384"/>
            <a:chExt cx="2614295" cy="4479925"/>
          </a:xfrm>
        </p:grpSpPr>
        <p:sp>
          <p:nvSpPr>
            <p:cNvPr id="11" name="îšľiḍé">
              <a:extLst>
                <a:ext uri="{FF2B5EF4-FFF2-40B4-BE49-F238E27FC236}">
                  <a16:creationId xmlns:a16="http://schemas.microsoft.com/office/drawing/2014/main" id="{5734FC99-FCB9-4D8F-A4A4-DE2BF6C93676}"/>
                </a:ext>
              </a:extLst>
            </p:cNvPr>
            <p:cNvSpPr/>
            <p:nvPr/>
          </p:nvSpPr>
          <p:spPr>
            <a:xfrm>
              <a:off x="514805" y="1555384"/>
              <a:ext cx="2614295" cy="4479925"/>
            </a:xfrm>
            <a:prstGeom prst="rect">
              <a:avLst/>
            </a:prstGeom>
            <a:solidFill>
              <a:srgbClr val="E7E6E6">
                <a:alpha val="55000"/>
              </a:srgbClr>
            </a:solidFill>
            <a:ln w="19050">
              <a:noFill/>
            </a:ln>
          </p:spPr>
          <p:txBody>
            <a:bodyPr vert="horz" wrap="none" lIns="91440" tIns="45720" rIns="91440" bIns="45720" numCol="1" rtlCol="0" anchor="ctr" anchorCtr="1" compatLnSpc="1"/>
            <a:lstStyle/>
            <a:p>
              <a:pPr marL="0" marR="0" lvl="0" indent="0" algn="ctr" defTabSz="914400" eaLnBrk="1" fontAlgn="auto" latinLnBrk="0" hangingPunct="1">
                <a:lnSpc>
                  <a:spcPct val="100000"/>
                </a:lnSpc>
                <a:spcBef>
                  <a:spcPts val="0"/>
                </a:spcBef>
                <a:spcAft>
                  <a:spcPts val="0"/>
                </a:spcAft>
                <a:buNone/>
                <a:defRPr/>
              </a:pPr>
              <a:endParaRPr kumimoji="0" lang="zh-CN" altLang="en-US" sz="1200" b="1" i="0" u="none" strike="noStrike" kern="0" cap="none" spc="0" normalizeH="0" noProof="0" dirty="0">
                <a:ln>
                  <a:noFill/>
                </a:ln>
                <a:solidFill>
                  <a:prstClr val="black">
                    <a:lumMod val="75000"/>
                    <a:lumOff val="25000"/>
                  </a:prstClr>
                </a:solidFill>
                <a:effectLst/>
                <a:uLnTx/>
                <a:uFillTx/>
                <a:latin typeface="Arial"/>
              </a:endParaRPr>
            </a:p>
          </p:txBody>
        </p:sp>
        <p:sp>
          <p:nvSpPr>
            <p:cNvPr id="12" name="îŝḷïḑé">
              <a:extLst>
                <a:ext uri="{FF2B5EF4-FFF2-40B4-BE49-F238E27FC236}">
                  <a16:creationId xmlns:a16="http://schemas.microsoft.com/office/drawing/2014/main" id="{CB01C6FB-BE31-46ED-A0C7-1B94092B73CE}"/>
                </a:ext>
              </a:extLst>
            </p:cNvPr>
            <p:cNvSpPr/>
            <p:nvPr/>
          </p:nvSpPr>
          <p:spPr>
            <a:xfrm>
              <a:off x="988377" y="1721095"/>
              <a:ext cx="1602740" cy="1602740"/>
            </a:xfrm>
            <a:prstGeom prst="wedgeEllipseCallout">
              <a:avLst/>
            </a:prstGeom>
            <a:solidFill>
              <a:srgbClr val="8C1515"/>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None/>
                <a:defRPr/>
              </a:pPr>
              <a:endParaRPr kumimoji="0" lang="zh-CN" altLang="en-US" sz="1800" b="0" i="0" u="none" strike="noStrike" kern="0" cap="none" spc="0" normalizeH="0" noProof="0" dirty="0">
                <a:ln>
                  <a:noFill/>
                </a:ln>
                <a:solidFill>
                  <a:prstClr val="white"/>
                </a:solidFill>
                <a:effectLst/>
                <a:uLnTx/>
                <a:uFillTx/>
                <a:cs typeface="+mn-cs"/>
              </a:endParaRPr>
            </a:p>
          </p:txBody>
        </p:sp>
        <p:sp>
          <p:nvSpPr>
            <p:cNvPr id="13" name="iṡḷiḍe">
              <a:extLst>
                <a:ext uri="{FF2B5EF4-FFF2-40B4-BE49-F238E27FC236}">
                  <a16:creationId xmlns:a16="http://schemas.microsoft.com/office/drawing/2014/main" id="{6E3B28C9-23C1-4F23-A58F-C7F10F273C7E}"/>
                </a:ext>
              </a:extLst>
            </p:cNvPr>
            <p:cNvSpPr/>
            <p:nvPr/>
          </p:nvSpPr>
          <p:spPr>
            <a:xfrm>
              <a:off x="812649" y="4480148"/>
              <a:ext cx="2284246" cy="980054"/>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r>
                <a:rPr lang="en-US" altLang="zh-CN" sz="2000" dirty="0"/>
                <a:t>There’re a lot of contents in a computer: up to several GBs!</a:t>
              </a:r>
            </a:p>
          </p:txBody>
        </p:sp>
        <p:sp>
          <p:nvSpPr>
            <p:cNvPr id="14" name="iśḻïde">
              <a:extLst>
                <a:ext uri="{FF2B5EF4-FFF2-40B4-BE49-F238E27FC236}">
                  <a16:creationId xmlns:a16="http://schemas.microsoft.com/office/drawing/2014/main" id="{A63665E2-7FEB-4C8D-9B36-3EAED40F0C02}"/>
                </a:ext>
              </a:extLst>
            </p:cNvPr>
            <p:cNvSpPr/>
            <p:nvPr/>
          </p:nvSpPr>
          <p:spPr>
            <a:xfrm>
              <a:off x="613787" y="3905041"/>
              <a:ext cx="2351920" cy="351139"/>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Autofit/>
            </a:bodyPr>
            <a:lstStyle/>
            <a:p>
              <a:pPr algn="ctr">
                <a:spcBef>
                  <a:spcPct val="0"/>
                </a:spcBef>
              </a:pPr>
              <a:r>
                <a:rPr lang="en-US" altLang="zh-CN" sz="2400" b="1" dirty="0">
                  <a:solidFill>
                    <a:prstClr val="black"/>
                  </a:solidFill>
                  <a:ea typeface="思源黑体 CN Heavy" panose="020B0A00000000000000" pitchFamily="34" charset="-122"/>
                </a:rPr>
                <a:t>Large Amount</a:t>
              </a:r>
              <a:endParaRPr lang="zh-CN" altLang="en-US" sz="2400" b="1" dirty="0">
                <a:solidFill>
                  <a:prstClr val="black"/>
                </a:solidFill>
                <a:ea typeface="思源黑体 CN Heavy" panose="020B0A00000000000000" pitchFamily="34" charset="-122"/>
              </a:endParaRPr>
            </a:p>
          </p:txBody>
        </p:sp>
        <p:grpSp>
          <p:nvGrpSpPr>
            <p:cNvPr id="15" name="iṩḷidê">
              <a:extLst>
                <a:ext uri="{FF2B5EF4-FFF2-40B4-BE49-F238E27FC236}">
                  <a16:creationId xmlns:a16="http://schemas.microsoft.com/office/drawing/2014/main" id="{4B039839-3AD8-49FA-87E0-ECA40F1BE4F3}"/>
                </a:ext>
              </a:extLst>
            </p:cNvPr>
            <p:cNvGrpSpPr/>
            <p:nvPr/>
          </p:nvGrpSpPr>
          <p:grpSpPr>
            <a:xfrm>
              <a:off x="1382077" y="2140195"/>
              <a:ext cx="815340" cy="815340"/>
              <a:chOff x="1747714" y="3131525"/>
              <a:chExt cx="690686" cy="690686"/>
            </a:xfrm>
          </p:grpSpPr>
          <p:sp>
            <p:nvSpPr>
              <p:cNvPr id="16" name="išlïďê">
                <a:extLst>
                  <a:ext uri="{FF2B5EF4-FFF2-40B4-BE49-F238E27FC236}">
                    <a16:creationId xmlns:a16="http://schemas.microsoft.com/office/drawing/2014/main" id="{EA00EC74-5BC3-45F0-A406-817BD46EACB5}"/>
                  </a:ext>
                </a:extLst>
              </p:cNvPr>
              <p:cNvSpPr/>
              <p:nvPr/>
            </p:nvSpPr>
            <p:spPr>
              <a:xfrm>
                <a:off x="1747714" y="3131525"/>
                <a:ext cx="690686" cy="690686"/>
              </a:xfrm>
              <a:prstGeom prst="ellipse">
                <a:avLst/>
              </a:prstGeom>
              <a:solidFill>
                <a:sysClr val="window" lastClr="FFFFFF"/>
              </a:solidFill>
              <a:ln w="28575" cap="flat" cmpd="sng" algn="ctr">
                <a:solidFill>
                  <a:sysClr val="window" lastClr="FFFFFF"/>
                </a:solidFill>
                <a:prstDash val="solid"/>
                <a:miter lim="800000"/>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None/>
                  <a:defRPr/>
                </a:pPr>
                <a:endParaRPr kumimoji="0" sz="1800" b="0" i="0" u="none" strike="noStrike" kern="0" cap="none" spc="0" normalizeH="0" noProof="0">
                  <a:ln>
                    <a:noFill/>
                  </a:ln>
                  <a:solidFill>
                    <a:prstClr val="white"/>
                  </a:solidFill>
                  <a:effectLst/>
                  <a:uLnTx/>
                  <a:uFillTx/>
                  <a:cs typeface="+mn-cs"/>
                </a:endParaRPr>
              </a:p>
            </p:txBody>
          </p:sp>
          <p:sp>
            <p:nvSpPr>
              <p:cNvPr id="17" name="iŝľídè">
                <a:extLst>
                  <a:ext uri="{FF2B5EF4-FFF2-40B4-BE49-F238E27FC236}">
                    <a16:creationId xmlns:a16="http://schemas.microsoft.com/office/drawing/2014/main" id="{3741452C-D9BA-431E-95AF-E7809559DDC9}"/>
                  </a:ext>
                </a:extLst>
              </p:cNvPr>
              <p:cNvSpPr/>
              <p:nvPr/>
            </p:nvSpPr>
            <p:spPr>
              <a:xfrm>
                <a:off x="1952577" y="3346967"/>
                <a:ext cx="269371" cy="244128"/>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rgbClr val="8C1515"/>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None/>
                  <a:defRPr/>
                </a:pPr>
                <a:endParaRPr kumimoji="0" lang="zh-CN" altLang="en-US" sz="1800" b="0" i="0" u="none" strike="noStrike" kern="0" cap="none" spc="0" normalizeH="0" noProof="0">
                  <a:ln>
                    <a:noFill/>
                  </a:ln>
                  <a:solidFill>
                    <a:prstClr val="white"/>
                  </a:solidFill>
                  <a:effectLst/>
                  <a:uLnTx/>
                  <a:uFillTx/>
                  <a:cs typeface="+mn-cs"/>
                </a:endParaRPr>
              </a:p>
            </p:txBody>
          </p:sp>
        </p:grpSp>
      </p:grpSp>
      <p:grpSp>
        <p:nvGrpSpPr>
          <p:cNvPr id="5" name="Group 4">
            <a:extLst>
              <a:ext uri="{FF2B5EF4-FFF2-40B4-BE49-F238E27FC236}">
                <a16:creationId xmlns:a16="http://schemas.microsoft.com/office/drawing/2014/main" id="{9DC9FFD6-F158-9018-A10F-B795620B49FD}"/>
              </a:ext>
            </a:extLst>
          </p:cNvPr>
          <p:cNvGrpSpPr/>
          <p:nvPr/>
        </p:nvGrpSpPr>
        <p:grpSpPr>
          <a:xfrm>
            <a:off x="8899889" y="1604288"/>
            <a:ext cx="2614295" cy="4479925"/>
            <a:chOff x="6228513" y="1549200"/>
            <a:chExt cx="2614295" cy="4479925"/>
          </a:xfrm>
        </p:grpSpPr>
        <p:sp>
          <p:nvSpPr>
            <p:cNvPr id="18" name="íšḻïḓê">
              <a:extLst>
                <a:ext uri="{FF2B5EF4-FFF2-40B4-BE49-F238E27FC236}">
                  <a16:creationId xmlns:a16="http://schemas.microsoft.com/office/drawing/2014/main" id="{63EE3F9D-2F22-4166-90EC-C8F7F6A14D0A}"/>
                </a:ext>
              </a:extLst>
            </p:cNvPr>
            <p:cNvSpPr/>
            <p:nvPr/>
          </p:nvSpPr>
          <p:spPr>
            <a:xfrm>
              <a:off x="6228513" y="1549200"/>
              <a:ext cx="2614295" cy="4479925"/>
            </a:xfrm>
            <a:prstGeom prst="rect">
              <a:avLst/>
            </a:prstGeom>
            <a:solidFill>
              <a:srgbClr val="E7E6E6">
                <a:alpha val="55000"/>
              </a:srgbClr>
            </a:solidFill>
            <a:ln w="19050">
              <a:noFill/>
            </a:ln>
          </p:spPr>
          <p:txBody>
            <a:bodyPr vert="horz" wrap="none" lIns="91440" tIns="45720" rIns="91440" bIns="45720" numCol="1" rtlCol="0" anchor="ctr" anchorCtr="1" compatLnSpc="1"/>
            <a:lstStyle/>
            <a:p>
              <a:pPr marL="0" marR="0" lvl="0" indent="0" algn="ctr" defTabSz="914400" eaLnBrk="1" fontAlgn="auto" latinLnBrk="0" hangingPunct="1">
                <a:lnSpc>
                  <a:spcPct val="100000"/>
                </a:lnSpc>
                <a:spcBef>
                  <a:spcPts val="0"/>
                </a:spcBef>
                <a:spcAft>
                  <a:spcPts val="0"/>
                </a:spcAft>
                <a:buNone/>
                <a:defRPr/>
              </a:pPr>
              <a:endParaRPr kumimoji="0" lang="zh-CN" altLang="en-US" sz="1200" b="1" i="0" u="none" strike="noStrike" kern="0" cap="none" spc="0" normalizeH="0" noProof="0" dirty="0">
                <a:ln>
                  <a:noFill/>
                </a:ln>
                <a:solidFill>
                  <a:prstClr val="black">
                    <a:lumMod val="75000"/>
                    <a:lumOff val="25000"/>
                  </a:prstClr>
                </a:solidFill>
                <a:effectLst/>
                <a:uLnTx/>
                <a:uFillTx/>
                <a:latin typeface="Arial"/>
              </a:endParaRPr>
            </a:p>
          </p:txBody>
        </p:sp>
        <p:sp>
          <p:nvSpPr>
            <p:cNvPr id="19" name="iŝlíḑè">
              <a:extLst>
                <a:ext uri="{FF2B5EF4-FFF2-40B4-BE49-F238E27FC236}">
                  <a16:creationId xmlns:a16="http://schemas.microsoft.com/office/drawing/2014/main" id="{1A668855-4EBE-4D1B-84A4-5F2376FDDE82}"/>
                </a:ext>
              </a:extLst>
            </p:cNvPr>
            <p:cNvSpPr/>
            <p:nvPr/>
          </p:nvSpPr>
          <p:spPr>
            <a:xfrm>
              <a:off x="6721565" y="1622035"/>
              <a:ext cx="1602740" cy="1602740"/>
            </a:xfrm>
            <a:prstGeom prst="wedgeEllipseCallout">
              <a:avLst/>
            </a:prstGeom>
            <a:solidFill>
              <a:srgbClr val="8C1515"/>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None/>
                <a:defRPr/>
              </a:pPr>
              <a:endParaRPr kumimoji="0" lang="zh-CN" altLang="en-US" sz="1800" b="0" i="0" u="none" strike="noStrike" kern="0" cap="none" spc="0" normalizeH="0" noProof="0">
                <a:ln>
                  <a:noFill/>
                </a:ln>
                <a:solidFill>
                  <a:prstClr val="white"/>
                </a:solidFill>
                <a:effectLst/>
                <a:uLnTx/>
                <a:uFillTx/>
                <a:cs typeface="+mn-cs"/>
              </a:endParaRPr>
            </a:p>
          </p:txBody>
        </p:sp>
        <p:sp>
          <p:nvSpPr>
            <p:cNvPr id="20" name="ïşľïḑé">
              <a:extLst>
                <a:ext uri="{FF2B5EF4-FFF2-40B4-BE49-F238E27FC236}">
                  <a16:creationId xmlns:a16="http://schemas.microsoft.com/office/drawing/2014/main" id="{3644226E-76D7-4D71-B1E0-3525C4644963}"/>
                </a:ext>
              </a:extLst>
            </p:cNvPr>
            <p:cNvSpPr/>
            <p:nvPr/>
          </p:nvSpPr>
          <p:spPr>
            <a:xfrm>
              <a:off x="6314926" y="4424550"/>
              <a:ext cx="2448736" cy="980054"/>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nSpc>
                  <a:spcPct val="120000"/>
                </a:lnSpc>
                <a:spcBef>
                  <a:spcPct val="0"/>
                </a:spcBef>
              </a:pPr>
              <a:r>
                <a:rPr lang="en-US" altLang="zh-CN" sz="2000" dirty="0"/>
                <a:t>We need a model that have both high speed and accuracy!</a:t>
              </a:r>
            </a:p>
          </p:txBody>
        </p:sp>
        <p:sp>
          <p:nvSpPr>
            <p:cNvPr id="21" name="íš1ïḋê">
              <a:extLst>
                <a:ext uri="{FF2B5EF4-FFF2-40B4-BE49-F238E27FC236}">
                  <a16:creationId xmlns:a16="http://schemas.microsoft.com/office/drawing/2014/main" id="{DFBB289D-F7E9-4B8B-A3FE-B4CBD3CCB635}"/>
                </a:ext>
              </a:extLst>
            </p:cNvPr>
            <p:cNvSpPr/>
            <p:nvPr/>
          </p:nvSpPr>
          <p:spPr>
            <a:xfrm>
              <a:off x="6478920" y="3952875"/>
              <a:ext cx="2114550" cy="351139"/>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Autofit/>
            </a:bodyPr>
            <a:lstStyle/>
            <a:p>
              <a:pPr algn="ctr">
                <a:spcBef>
                  <a:spcPct val="0"/>
                </a:spcBef>
              </a:pPr>
              <a:r>
                <a:rPr lang="en-US" altLang="zh-CN" sz="2400" b="1" dirty="0">
                  <a:solidFill>
                    <a:prstClr val="black"/>
                  </a:solidFill>
                  <a:ea typeface="思源黑体 CN Heavy" panose="020B0A00000000000000" pitchFamily="34" charset="-122"/>
                </a:rPr>
                <a:t>Trade-off</a:t>
              </a:r>
              <a:endParaRPr lang="zh-CN" altLang="en-US" sz="2400" b="1" dirty="0">
                <a:solidFill>
                  <a:prstClr val="black"/>
                </a:solidFill>
                <a:ea typeface="思源黑体 CN Heavy" panose="020B0A00000000000000" pitchFamily="34" charset="-122"/>
              </a:endParaRPr>
            </a:p>
          </p:txBody>
        </p:sp>
        <p:sp>
          <p:nvSpPr>
            <p:cNvPr id="22" name="ïSḻîḋe">
              <a:extLst>
                <a:ext uri="{FF2B5EF4-FFF2-40B4-BE49-F238E27FC236}">
                  <a16:creationId xmlns:a16="http://schemas.microsoft.com/office/drawing/2014/main" id="{E69C62A4-49C2-491E-BB96-41393C07D6D0}"/>
                </a:ext>
              </a:extLst>
            </p:cNvPr>
            <p:cNvSpPr/>
            <p:nvPr/>
          </p:nvSpPr>
          <p:spPr>
            <a:xfrm>
              <a:off x="7115265" y="2024625"/>
              <a:ext cx="815340" cy="815340"/>
            </a:xfrm>
            <a:prstGeom prst="ellipse">
              <a:avLst/>
            </a:prstGeom>
            <a:solidFill>
              <a:sysClr val="window" lastClr="FFFFFF"/>
            </a:solidFill>
            <a:ln w="28575" cap="flat" cmpd="sng" algn="ctr">
              <a:solidFill>
                <a:sysClr val="window" lastClr="FFFFFF"/>
              </a:solidFill>
              <a:prstDash val="solid"/>
              <a:miter lim="800000"/>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None/>
                <a:defRPr/>
              </a:pPr>
              <a:endParaRPr kumimoji="0" sz="1800" b="0" i="0" u="none" strike="noStrike" kern="0" cap="none" spc="0" normalizeH="0" noProof="0">
                <a:ln>
                  <a:noFill/>
                </a:ln>
                <a:solidFill>
                  <a:prstClr val="white"/>
                </a:solidFill>
                <a:effectLst/>
                <a:uLnTx/>
                <a:uFillTx/>
                <a:cs typeface="+mn-cs"/>
              </a:endParaRPr>
            </a:p>
          </p:txBody>
        </p:sp>
        <p:sp>
          <p:nvSpPr>
            <p:cNvPr id="23" name="í$ḻïḓê">
              <a:extLst>
                <a:ext uri="{FF2B5EF4-FFF2-40B4-BE49-F238E27FC236}">
                  <a16:creationId xmlns:a16="http://schemas.microsoft.com/office/drawing/2014/main" id="{AC248123-BFFF-4A21-971E-CD2F4FC83D06}"/>
                </a:ext>
              </a:extLst>
            </p:cNvPr>
            <p:cNvSpPr/>
            <p:nvPr/>
          </p:nvSpPr>
          <p:spPr>
            <a:xfrm>
              <a:off x="7357101" y="2278950"/>
              <a:ext cx="317987" cy="288188"/>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rgbClr val="8C1515"/>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None/>
                <a:defRPr/>
              </a:pPr>
              <a:endParaRPr kumimoji="0" lang="zh-CN" altLang="en-US" sz="1800" b="0" i="0" u="none" strike="noStrike" kern="0" cap="none" spc="0" normalizeH="0" noProof="0">
                <a:ln>
                  <a:noFill/>
                </a:ln>
                <a:solidFill>
                  <a:prstClr val="white"/>
                </a:solidFill>
                <a:effectLst/>
                <a:uLnTx/>
                <a:uFillTx/>
                <a:cs typeface="+mn-cs"/>
              </a:endParaRPr>
            </a:p>
          </p:txBody>
        </p:sp>
      </p:grpSp>
      <p:grpSp>
        <p:nvGrpSpPr>
          <p:cNvPr id="6" name="Group 5">
            <a:extLst>
              <a:ext uri="{FF2B5EF4-FFF2-40B4-BE49-F238E27FC236}">
                <a16:creationId xmlns:a16="http://schemas.microsoft.com/office/drawing/2014/main" id="{699BA8FB-CAFA-46C8-142E-029CA33C2321}"/>
              </a:ext>
            </a:extLst>
          </p:cNvPr>
          <p:cNvGrpSpPr/>
          <p:nvPr/>
        </p:nvGrpSpPr>
        <p:grpSpPr>
          <a:xfrm>
            <a:off x="4590451" y="1604288"/>
            <a:ext cx="2732246" cy="4479925"/>
            <a:chOff x="3303478" y="1555384"/>
            <a:chExt cx="2732246" cy="4479925"/>
          </a:xfrm>
        </p:grpSpPr>
        <p:sp>
          <p:nvSpPr>
            <p:cNvPr id="24" name="ï$liḓè">
              <a:extLst>
                <a:ext uri="{FF2B5EF4-FFF2-40B4-BE49-F238E27FC236}">
                  <a16:creationId xmlns:a16="http://schemas.microsoft.com/office/drawing/2014/main" id="{BDBA0139-6083-4525-A9C5-30AF81811DDB}"/>
                </a:ext>
              </a:extLst>
            </p:cNvPr>
            <p:cNvSpPr/>
            <p:nvPr/>
          </p:nvSpPr>
          <p:spPr>
            <a:xfrm>
              <a:off x="3349194" y="1555384"/>
              <a:ext cx="2614295" cy="4479925"/>
            </a:xfrm>
            <a:prstGeom prst="rect">
              <a:avLst/>
            </a:prstGeom>
            <a:solidFill>
              <a:srgbClr val="8C1515"/>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None/>
                <a:defRPr/>
              </a:pPr>
              <a:endParaRPr kumimoji="0" lang="zh-CN" altLang="en-US" sz="1800" b="0" i="0" u="none" strike="noStrike" kern="0" cap="none" spc="0" normalizeH="0" noProof="0" dirty="0">
                <a:ln>
                  <a:noFill/>
                </a:ln>
                <a:solidFill>
                  <a:prstClr val="white"/>
                </a:solidFill>
                <a:effectLst/>
                <a:uLnTx/>
                <a:uFillTx/>
                <a:cs typeface="+mn-cs"/>
              </a:endParaRPr>
            </a:p>
          </p:txBody>
        </p:sp>
        <p:sp>
          <p:nvSpPr>
            <p:cNvPr id="25" name="íṧlíďé">
              <a:extLst>
                <a:ext uri="{FF2B5EF4-FFF2-40B4-BE49-F238E27FC236}">
                  <a16:creationId xmlns:a16="http://schemas.microsoft.com/office/drawing/2014/main" id="{60E27C6C-5F22-4E58-A456-6C2CC8A4E599}"/>
                </a:ext>
              </a:extLst>
            </p:cNvPr>
            <p:cNvSpPr/>
            <p:nvPr/>
          </p:nvSpPr>
          <p:spPr>
            <a:xfrm>
              <a:off x="3854971" y="1737605"/>
              <a:ext cx="1602740" cy="1602740"/>
            </a:xfrm>
            <a:prstGeom prst="wedgeEllipseCallout">
              <a:avLst/>
            </a:prstGeom>
            <a:solidFill>
              <a:sysClr val="window" lastClr="FFFFFF"/>
            </a:solidFill>
            <a:ln w="19050">
              <a:noFill/>
            </a:ln>
          </p:spPr>
          <p:txBody>
            <a:bodyPr vert="horz" wrap="none" lIns="91440" tIns="45720" rIns="91440" bIns="45720" numCol="1" rtlCol="0" anchor="ctr" anchorCtr="1" compatLnSpc="1"/>
            <a:lstStyle/>
            <a:p>
              <a:pPr marL="0" marR="0" lvl="0" indent="0" algn="ctr" defTabSz="914400" eaLnBrk="1" fontAlgn="auto" latinLnBrk="0" hangingPunct="1">
                <a:lnSpc>
                  <a:spcPct val="100000"/>
                </a:lnSpc>
                <a:spcBef>
                  <a:spcPts val="0"/>
                </a:spcBef>
                <a:spcAft>
                  <a:spcPts val="0"/>
                </a:spcAft>
                <a:buNone/>
                <a:defRPr/>
              </a:pPr>
              <a:endParaRPr kumimoji="0" lang="zh-CN" altLang="en-US" sz="1200" b="1" i="0" u="none" strike="noStrike" kern="0" cap="none" spc="0" normalizeH="0" noProof="0" dirty="0">
                <a:ln>
                  <a:noFill/>
                </a:ln>
                <a:solidFill>
                  <a:prstClr val="black">
                    <a:lumMod val="75000"/>
                    <a:lumOff val="25000"/>
                  </a:prstClr>
                </a:solidFill>
                <a:effectLst/>
                <a:uLnTx/>
                <a:uFillTx/>
                <a:latin typeface="Arial"/>
              </a:endParaRPr>
            </a:p>
          </p:txBody>
        </p:sp>
        <p:sp>
          <p:nvSpPr>
            <p:cNvPr id="26" name="ïsļíḋê">
              <a:extLst>
                <a:ext uri="{FF2B5EF4-FFF2-40B4-BE49-F238E27FC236}">
                  <a16:creationId xmlns:a16="http://schemas.microsoft.com/office/drawing/2014/main" id="{CF74D63A-126D-4BAE-AD43-875A49897BA6}"/>
                </a:ext>
              </a:extLst>
            </p:cNvPr>
            <p:cNvSpPr/>
            <p:nvPr/>
          </p:nvSpPr>
          <p:spPr>
            <a:xfrm>
              <a:off x="3449458" y="4430734"/>
              <a:ext cx="2481727" cy="980054"/>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nSpc>
                  <a:spcPct val="120000"/>
                </a:lnSpc>
                <a:spcBef>
                  <a:spcPct val="0"/>
                </a:spcBef>
              </a:pPr>
              <a:r>
                <a:rPr lang="en-US" altLang="zh-CN" sz="2000" dirty="0">
                  <a:solidFill>
                    <a:schemeClr val="bg1"/>
                  </a:solidFill>
                </a:rPr>
                <a:t>They are in different formats: videos, books, audios, …</a:t>
              </a:r>
            </a:p>
          </p:txBody>
        </p:sp>
        <p:sp>
          <p:nvSpPr>
            <p:cNvPr id="27" name="išḻíďe">
              <a:extLst>
                <a:ext uri="{FF2B5EF4-FFF2-40B4-BE49-F238E27FC236}">
                  <a16:creationId xmlns:a16="http://schemas.microsoft.com/office/drawing/2014/main" id="{2A4DB6C4-CD5E-417F-97D2-6F5C5544EED3}"/>
                </a:ext>
              </a:extLst>
            </p:cNvPr>
            <p:cNvSpPr/>
            <p:nvPr/>
          </p:nvSpPr>
          <p:spPr>
            <a:xfrm>
              <a:off x="3303478" y="3910467"/>
              <a:ext cx="2732246" cy="351139"/>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Autofit/>
            </a:bodyPr>
            <a:lstStyle/>
            <a:p>
              <a:pPr algn="ctr">
                <a:spcBef>
                  <a:spcPct val="0"/>
                </a:spcBef>
              </a:pPr>
              <a:r>
                <a:rPr lang="en-US" altLang="zh-CN" sz="2400" b="1" dirty="0">
                  <a:solidFill>
                    <a:prstClr val="white"/>
                  </a:solidFill>
                  <a:ea typeface="思源黑体 CN Heavy" panose="020B0A00000000000000" pitchFamily="34" charset="-122"/>
                </a:rPr>
                <a:t>Format Difference</a:t>
              </a:r>
            </a:p>
          </p:txBody>
        </p:sp>
        <p:grpSp>
          <p:nvGrpSpPr>
            <p:cNvPr id="28" name="îs1îďe">
              <a:extLst>
                <a:ext uri="{FF2B5EF4-FFF2-40B4-BE49-F238E27FC236}">
                  <a16:creationId xmlns:a16="http://schemas.microsoft.com/office/drawing/2014/main" id="{B7EDE0F3-6E60-420D-9498-74C2A985F49A}"/>
                </a:ext>
              </a:extLst>
            </p:cNvPr>
            <p:cNvGrpSpPr/>
            <p:nvPr/>
          </p:nvGrpSpPr>
          <p:grpSpPr>
            <a:xfrm>
              <a:off x="4248671" y="2114795"/>
              <a:ext cx="815340" cy="815340"/>
              <a:chOff x="1747714" y="3131525"/>
              <a:chExt cx="690686" cy="690686"/>
            </a:xfrm>
          </p:grpSpPr>
          <p:sp>
            <p:nvSpPr>
              <p:cNvPr id="29" name="ïṥḷíḍe">
                <a:extLst>
                  <a:ext uri="{FF2B5EF4-FFF2-40B4-BE49-F238E27FC236}">
                    <a16:creationId xmlns:a16="http://schemas.microsoft.com/office/drawing/2014/main" id="{09A4B786-2DCC-4882-9281-D35EBBFFDD31}"/>
                  </a:ext>
                </a:extLst>
              </p:cNvPr>
              <p:cNvSpPr/>
              <p:nvPr/>
            </p:nvSpPr>
            <p:spPr>
              <a:xfrm>
                <a:off x="1747714" y="3131525"/>
                <a:ext cx="690686" cy="690686"/>
              </a:xfrm>
              <a:prstGeom prst="ellipse">
                <a:avLst/>
              </a:prstGeom>
              <a:solidFill>
                <a:srgbClr val="8C1515"/>
              </a:solidFill>
              <a:ln w="28575" cap="flat" cmpd="sng" algn="ctr">
                <a:noFill/>
                <a:prstDash val="solid"/>
                <a:miter lim="800000"/>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None/>
                  <a:defRPr/>
                </a:pPr>
                <a:endParaRPr kumimoji="0" sz="1800" b="0" i="0" u="none" strike="noStrike" kern="0" cap="none" spc="0" normalizeH="0" noProof="0" dirty="0">
                  <a:ln>
                    <a:noFill/>
                  </a:ln>
                  <a:solidFill>
                    <a:prstClr val="white"/>
                  </a:solidFill>
                  <a:effectLst/>
                  <a:uLnTx/>
                  <a:uFillTx/>
                  <a:cs typeface="+mn-cs"/>
                </a:endParaRPr>
              </a:p>
            </p:txBody>
          </p:sp>
          <p:sp>
            <p:nvSpPr>
              <p:cNvPr id="30" name="ïs1iḋé">
                <a:extLst>
                  <a:ext uri="{FF2B5EF4-FFF2-40B4-BE49-F238E27FC236}">
                    <a16:creationId xmlns:a16="http://schemas.microsoft.com/office/drawing/2014/main" id="{57EA2085-454C-489D-BA2C-16FF09538022}"/>
                  </a:ext>
                </a:extLst>
              </p:cNvPr>
              <p:cNvSpPr/>
              <p:nvPr/>
            </p:nvSpPr>
            <p:spPr>
              <a:xfrm>
                <a:off x="1952577" y="3346967"/>
                <a:ext cx="269371" cy="244128"/>
              </a:xfrm>
              <a:custGeom>
                <a:avLst/>
                <a:gdLst>
                  <a:gd name="connsiteX0" fmla="*/ 496512 w 622984"/>
                  <a:gd name="connsiteY0" fmla="*/ 492841 h 564606"/>
                  <a:gd name="connsiteX1" fmla="*/ 473955 w 622984"/>
                  <a:gd name="connsiteY1" fmla="*/ 515853 h 564606"/>
                  <a:gd name="connsiteX2" fmla="*/ 496512 w 622984"/>
                  <a:gd name="connsiteY2" fmla="*/ 535354 h 564606"/>
                  <a:gd name="connsiteX3" fmla="*/ 519457 w 622984"/>
                  <a:gd name="connsiteY3" fmla="*/ 515853 h 564606"/>
                  <a:gd name="connsiteX4" fmla="*/ 496512 w 622984"/>
                  <a:gd name="connsiteY4" fmla="*/ 492841 h 564606"/>
                  <a:gd name="connsiteX5" fmla="*/ 249694 w 622984"/>
                  <a:gd name="connsiteY5" fmla="*/ 352049 h 564606"/>
                  <a:gd name="connsiteX6" fmla="*/ 272741 w 622984"/>
                  <a:gd name="connsiteY6" fmla="*/ 374570 h 564606"/>
                  <a:gd name="connsiteX7" fmla="*/ 171569 w 622984"/>
                  <a:gd name="connsiteY7" fmla="*/ 475137 h 564606"/>
                  <a:gd name="connsiteX8" fmla="*/ 177819 w 622984"/>
                  <a:gd name="connsiteY8" fmla="*/ 481738 h 564606"/>
                  <a:gd name="connsiteX9" fmla="*/ 155163 w 622984"/>
                  <a:gd name="connsiteY9" fmla="*/ 510860 h 564606"/>
                  <a:gd name="connsiteX10" fmla="*/ 73522 w 622984"/>
                  <a:gd name="connsiteY10" fmla="*/ 562891 h 564606"/>
                  <a:gd name="connsiteX11" fmla="*/ 60241 w 622984"/>
                  <a:gd name="connsiteY11" fmla="*/ 550077 h 564606"/>
                  <a:gd name="connsiteX12" fmla="*/ 112585 w 622984"/>
                  <a:gd name="connsiteY12" fmla="*/ 468925 h 564606"/>
                  <a:gd name="connsiteX13" fmla="*/ 141882 w 622984"/>
                  <a:gd name="connsiteY13" fmla="*/ 446015 h 564606"/>
                  <a:gd name="connsiteX14" fmla="*/ 148522 w 622984"/>
                  <a:gd name="connsiteY14" fmla="*/ 452616 h 564606"/>
                  <a:gd name="connsiteX15" fmla="*/ 122234 w 622984"/>
                  <a:gd name="connsiteY15" fmla="*/ 15041 h 564606"/>
                  <a:gd name="connsiteX16" fmla="*/ 210667 w 622984"/>
                  <a:gd name="connsiteY16" fmla="*/ 52502 h 564606"/>
                  <a:gd name="connsiteX17" fmla="*/ 242946 w 622984"/>
                  <a:gd name="connsiteY17" fmla="*/ 173410 h 564606"/>
                  <a:gd name="connsiteX18" fmla="*/ 532291 w 622984"/>
                  <a:gd name="connsiteY18" fmla="*/ 463589 h 564606"/>
                  <a:gd name="connsiteX19" fmla="*/ 532291 w 622984"/>
                  <a:gd name="connsiteY19" fmla="*/ 545105 h 564606"/>
                  <a:gd name="connsiteX20" fmla="*/ 493400 w 622984"/>
                  <a:gd name="connsiteY20" fmla="*/ 564606 h 564606"/>
                  <a:gd name="connsiteX21" fmla="*/ 451010 w 622984"/>
                  <a:gd name="connsiteY21" fmla="*/ 545105 h 564606"/>
                  <a:gd name="connsiteX22" fmla="*/ 161665 w 622984"/>
                  <a:gd name="connsiteY22" fmla="*/ 258046 h 564606"/>
                  <a:gd name="connsiteX23" fmla="*/ 34882 w 622984"/>
                  <a:gd name="connsiteY23" fmla="*/ 225674 h 564606"/>
                  <a:gd name="connsiteX24" fmla="*/ 5715 w 622984"/>
                  <a:gd name="connsiteY24" fmla="*/ 104766 h 564606"/>
                  <a:gd name="connsiteX25" fmla="*/ 74162 w 622984"/>
                  <a:gd name="connsiteY25" fmla="*/ 176530 h 564606"/>
                  <a:gd name="connsiteX26" fmla="*/ 142220 w 622984"/>
                  <a:gd name="connsiteY26" fmla="*/ 157029 h 564606"/>
                  <a:gd name="connsiteX27" fmla="*/ 161665 w 622984"/>
                  <a:gd name="connsiteY27" fmla="*/ 88385 h 564606"/>
                  <a:gd name="connsiteX28" fmla="*/ 90107 w 622984"/>
                  <a:gd name="connsiteY28" fmla="*/ 20130 h 564606"/>
                  <a:gd name="connsiteX29" fmla="*/ 122234 w 622984"/>
                  <a:gd name="connsiteY29" fmla="*/ 15041 h 564606"/>
                  <a:gd name="connsiteX30" fmla="*/ 531841 w 622984"/>
                  <a:gd name="connsiteY30" fmla="*/ 0 h 564606"/>
                  <a:gd name="connsiteX31" fmla="*/ 622984 w 622984"/>
                  <a:gd name="connsiteY31" fmla="*/ 87684 h 564606"/>
                  <a:gd name="connsiteX32" fmla="*/ 463289 w 622984"/>
                  <a:gd name="connsiteY32" fmla="*/ 247465 h 564606"/>
                  <a:gd name="connsiteX33" fmla="*/ 424339 w 622984"/>
                  <a:gd name="connsiteY33" fmla="*/ 257207 h 564606"/>
                  <a:gd name="connsiteX34" fmla="*/ 362409 w 622984"/>
                  <a:gd name="connsiteY34" fmla="*/ 198751 h 564606"/>
                  <a:gd name="connsiteX35" fmla="*/ 375263 w 622984"/>
                  <a:gd name="connsiteY35" fmla="*/ 159391 h 564606"/>
                  <a:gd name="connsiteX36" fmla="*/ 531841 w 622984"/>
                  <a:gd name="connsiteY36" fmla="*/ 0 h 56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84" h="564606">
                    <a:moveTo>
                      <a:pt x="496512" y="492841"/>
                    </a:moveTo>
                    <a:cubicBezTo>
                      <a:pt x="483678" y="492841"/>
                      <a:pt x="473955" y="502592"/>
                      <a:pt x="473955" y="515853"/>
                    </a:cubicBezTo>
                    <a:cubicBezTo>
                      <a:pt x="473955" y="525604"/>
                      <a:pt x="483678" y="535354"/>
                      <a:pt x="496512" y="535354"/>
                    </a:cubicBezTo>
                    <a:cubicBezTo>
                      <a:pt x="509734" y="535354"/>
                      <a:pt x="519457" y="525604"/>
                      <a:pt x="519457" y="515853"/>
                    </a:cubicBezTo>
                    <a:cubicBezTo>
                      <a:pt x="519457" y="502592"/>
                      <a:pt x="509734" y="492841"/>
                      <a:pt x="496512" y="492841"/>
                    </a:cubicBezTo>
                    <a:close/>
                    <a:moveTo>
                      <a:pt x="249694" y="352049"/>
                    </a:moveTo>
                    <a:lnTo>
                      <a:pt x="272741" y="374570"/>
                    </a:lnTo>
                    <a:lnTo>
                      <a:pt x="171569" y="475137"/>
                    </a:lnTo>
                    <a:lnTo>
                      <a:pt x="177819" y="481738"/>
                    </a:lnTo>
                    <a:lnTo>
                      <a:pt x="155163" y="510860"/>
                    </a:lnTo>
                    <a:lnTo>
                      <a:pt x="73522" y="562891"/>
                    </a:lnTo>
                    <a:lnTo>
                      <a:pt x="60241" y="550077"/>
                    </a:lnTo>
                    <a:lnTo>
                      <a:pt x="112585" y="468925"/>
                    </a:lnTo>
                    <a:lnTo>
                      <a:pt x="141882" y="446015"/>
                    </a:lnTo>
                    <a:lnTo>
                      <a:pt x="148522" y="452616"/>
                    </a:lnTo>
                    <a:close/>
                    <a:moveTo>
                      <a:pt x="122234" y="15041"/>
                    </a:moveTo>
                    <a:cubicBezTo>
                      <a:pt x="154446" y="14694"/>
                      <a:pt x="186166" y="28223"/>
                      <a:pt x="210667" y="52502"/>
                    </a:cubicBezTo>
                    <a:cubicBezTo>
                      <a:pt x="242946" y="85264"/>
                      <a:pt x="256169" y="130897"/>
                      <a:pt x="242946" y="173410"/>
                    </a:cubicBezTo>
                    <a:lnTo>
                      <a:pt x="532291" y="463589"/>
                    </a:lnTo>
                    <a:cubicBezTo>
                      <a:pt x="555236" y="486211"/>
                      <a:pt x="555236" y="522093"/>
                      <a:pt x="532291" y="545105"/>
                    </a:cubicBezTo>
                    <a:cubicBezTo>
                      <a:pt x="522568" y="557976"/>
                      <a:pt x="506234" y="564606"/>
                      <a:pt x="493400" y="564606"/>
                    </a:cubicBezTo>
                    <a:cubicBezTo>
                      <a:pt x="477066" y="564606"/>
                      <a:pt x="460733" y="557976"/>
                      <a:pt x="451010" y="545105"/>
                    </a:cubicBezTo>
                    <a:cubicBezTo>
                      <a:pt x="451010" y="545105"/>
                      <a:pt x="451010" y="545105"/>
                      <a:pt x="161665" y="258046"/>
                    </a:cubicBezTo>
                    <a:cubicBezTo>
                      <a:pt x="119275" y="270917"/>
                      <a:pt x="70662" y="261556"/>
                      <a:pt x="34882" y="225674"/>
                    </a:cubicBezTo>
                    <a:cubicBezTo>
                      <a:pt x="2215" y="192911"/>
                      <a:pt x="-7508" y="147278"/>
                      <a:pt x="5715" y="104766"/>
                    </a:cubicBezTo>
                    <a:cubicBezTo>
                      <a:pt x="5715" y="104766"/>
                      <a:pt x="5715" y="104766"/>
                      <a:pt x="74162" y="176530"/>
                    </a:cubicBezTo>
                    <a:cubicBezTo>
                      <a:pt x="74162" y="176530"/>
                      <a:pt x="74162" y="176530"/>
                      <a:pt x="142220" y="157029"/>
                    </a:cubicBezTo>
                    <a:cubicBezTo>
                      <a:pt x="142220" y="157029"/>
                      <a:pt x="142220" y="157029"/>
                      <a:pt x="161665" y="88385"/>
                    </a:cubicBezTo>
                    <a:cubicBezTo>
                      <a:pt x="161665" y="88385"/>
                      <a:pt x="161665" y="88385"/>
                      <a:pt x="90107" y="20130"/>
                    </a:cubicBezTo>
                    <a:cubicBezTo>
                      <a:pt x="100704" y="16815"/>
                      <a:pt x="111497" y="15157"/>
                      <a:pt x="122234" y="15041"/>
                    </a:cubicBezTo>
                    <a:close/>
                    <a:moveTo>
                      <a:pt x="531841" y="0"/>
                    </a:moveTo>
                    <a:cubicBezTo>
                      <a:pt x="531841" y="0"/>
                      <a:pt x="531841" y="0"/>
                      <a:pt x="622984" y="87684"/>
                    </a:cubicBezTo>
                    <a:cubicBezTo>
                      <a:pt x="622984" y="87684"/>
                      <a:pt x="622984" y="87684"/>
                      <a:pt x="463289" y="247465"/>
                    </a:cubicBezTo>
                    <a:cubicBezTo>
                      <a:pt x="450436" y="247465"/>
                      <a:pt x="434077" y="250582"/>
                      <a:pt x="424339" y="257207"/>
                    </a:cubicBezTo>
                    <a:lnTo>
                      <a:pt x="362409" y="198751"/>
                    </a:lnTo>
                    <a:cubicBezTo>
                      <a:pt x="372147" y="189009"/>
                      <a:pt x="375263" y="172641"/>
                      <a:pt x="375263" y="159391"/>
                    </a:cubicBezTo>
                    <a:cubicBezTo>
                      <a:pt x="375263" y="159391"/>
                      <a:pt x="375263" y="159391"/>
                      <a:pt x="531841" y="0"/>
                    </a:cubicBezTo>
                    <a:close/>
                  </a:path>
                </a:pathLst>
              </a:custGeom>
              <a:solidFill>
                <a:sysClr val="window" lastClr="FFFFFF"/>
              </a:solidFill>
              <a:ln w="12700">
                <a:noFill/>
              </a:ln>
              <a:effectLst/>
            </p:spPr>
            <p:txBody>
              <a:bodyPr anchor="ctr"/>
              <a:lstStyle/>
              <a:p>
                <a:pPr marL="0" marR="0" lvl="0" indent="0" algn="ctr" defTabSz="914400" eaLnBrk="1" fontAlgn="auto" latinLnBrk="0" hangingPunct="1">
                  <a:lnSpc>
                    <a:spcPct val="100000"/>
                  </a:lnSpc>
                  <a:spcBef>
                    <a:spcPts val="0"/>
                  </a:spcBef>
                  <a:spcAft>
                    <a:spcPts val="0"/>
                  </a:spcAft>
                  <a:buNone/>
                  <a:defRPr/>
                </a:pPr>
                <a:endParaRPr kumimoji="0" sz="1800" b="0" i="0" u="none" strike="noStrike" kern="0" cap="none" spc="0" normalizeH="0" noProof="0">
                  <a:ln>
                    <a:noFill/>
                  </a:ln>
                  <a:solidFill>
                    <a:prstClr val="black"/>
                  </a:solidFill>
                  <a:effectLst/>
                  <a:uLnTx/>
                  <a:uFillTx/>
                  <a:latin typeface="Arial"/>
                </a:endParaRPr>
              </a:p>
            </p:txBody>
          </p:sp>
        </p:grpSp>
      </p:grpSp>
      <p:pic>
        <p:nvPicPr>
          <p:cNvPr id="40" name="图片 39">
            <a:extLst>
              <a:ext uri="{FF2B5EF4-FFF2-40B4-BE49-F238E27FC236}">
                <a16:creationId xmlns:a16="http://schemas.microsoft.com/office/drawing/2014/main" id="{EEFF3196-F323-4813-B344-53C444FE80BF}"/>
              </a:ext>
            </a:extLst>
          </p:cNvPr>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269443" y="6457558"/>
            <a:ext cx="1853836" cy="315100"/>
          </a:xfrm>
          <a:prstGeom prst="rect">
            <a:avLst/>
          </a:prstGeom>
        </p:spPr>
      </p:pic>
    </p:spTree>
    <p:extLst>
      <p:ext uri="{BB962C8B-B14F-4D97-AF65-F5344CB8AC3E}">
        <p14:creationId xmlns:p14="http://schemas.microsoft.com/office/powerpoint/2010/main" val="2063075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7BB4493-1629-4808-8839-826F92BA5FC9}"/>
              </a:ext>
            </a:extLst>
          </p:cNvPr>
          <p:cNvGrpSpPr/>
          <p:nvPr/>
        </p:nvGrpSpPr>
        <p:grpSpPr>
          <a:xfrm>
            <a:off x="288326" y="1"/>
            <a:ext cx="6954830" cy="1132114"/>
            <a:chOff x="288326" y="1"/>
            <a:chExt cx="6954830" cy="1132114"/>
          </a:xfrm>
        </p:grpSpPr>
        <p:sp>
          <p:nvSpPr>
            <p:cNvPr id="2" name="矩形 1">
              <a:extLst>
                <a:ext uri="{FF2B5EF4-FFF2-40B4-BE49-F238E27FC236}">
                  <a16:creationId xmlns:a16="http://schemas.microsoft.com/office/drawing/2014/main" id="{5CE9622F-BE17-41A2-9D75-D6EB5A87F4A7}"/>
                </a:ext>
              </a:extLst>
            </p:cNvPr>
            <p:cNvSpPr/>
            <p:nvPr/>
          </p:nvSpPr>
          <p:spPr>
            <a:xfrm>
              <a:off x="334963" y="1"/>
              <a:ext cx="742723" cy="1132114"/>
            </a:xfrm>
            <a:prstGeom prst="rect">
              <a:avLst/>
            </a:prstGeom>
            <a:solidFill>
              <a:srgbClr val="8C1515"/>
            </a:solidFill>
            <a:ln w="12700">
              <a:noFill/>
            </a:ln>
            <a:effectLst>
              <a:outerShdw>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None/>
                <a:defRPr/>
              </a:pPr>
              <a:endParaRPr kumimoji="0" lang="zh-CN" altLang="en-US" sz="1800" b="0" i="0" u="none" strike="noStrike" kern="1200" cap="none" spc="0" normalizeH="0" noProof="0">
                <a:ln>
                  <a:noFill/>
                </a:ln>
                <a:solidFill>
                  <a:srgbClr val="8C1515"/>
                </a:solidFill>
                <a:effectLst/>
                <a:uLnTx/>
                <a:uFillTx/>
                <a:cs typeface="+mn-cs"/>
              </a:endParaRPr>
            </a:p>
          </p:txBody>
        </p:sp>
        <p:sp>
          <p:nvSpPr>
            <p:cNvPr id="3" name="文本框 2">
              <a:extLst>
                <a:ext uri="{FF2B5EF4-FFF2-40B4-BE49-F238E27FC236}">
                  <a16:creationId xmlns:a16="http://schemas.microsoft.com/office/drawing/2014/main" id="{47168687-B9E7-4AE3-B2A4-EADE16C757DB}"/>
                </a:ext>
              </a:extLst>
            </p:cNvPr>
            <p:cNvSpPr/>
            <p:nvPr/>
          </p:nvSpPr>
          <p:spPr>
            <a:xfrm>
              <a:off x="288326" y="242892"/>
              <a:ext cx="8132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None/>
                <a:defRPr/>
              </a:pPr>
              <a:r>
                <a:rPr kumimoji="0" lang="en-US" altLang="zh-CN" sz="3600" b="1" i="0" u="none" strike="noStrike" kern="1200" cap="none" spc="0" normalizeH="0" noProof="0" dirty="0">
                  <a:ln>
                    <a:noFill/>
                  </a:ln>
                  <a:solidFill>
                    <a:prstClr val="white"/>
                  </a:solidFill>
                  <a:effectLst/>
                  <a:uLnTx/>
                  <a:uFillTx/>
                  <a:cs typeface="+mn-cs"/>
                </a:rPr>
                <a:t>01</a:t>
              </a:r>
              <a:endParaRPr kumimoji="0" lang="zh-CN" altLang="en-US" sz="3600" b="1" i="0" u="none" strike="noStrike" kern="1200" cap="none" spc="0" normalizeH="0" noProof="0" dirty="0">
                <a:ln>
                  <a:noFill/>
                </a:ln>
                <a:solidFill>
                  <a:prstClr val="white"/>
                </a:solidFill>
                <a:effectLst/>
                <a:uLnTx/>
                <a:uFillTx/>
                <a:cs typeface="+mn-cs"/>
              </a:endParaRPr>
            </a:p>
          </p:txBody>
        </p:sp>
        <p:sp>
          <p:nvSpPr>
            <p:cNvPr id="4" name="文本框 3">
              <a:extLst>
                <a:ext uri="{FF2B5EF4-FFF2-40B4-BE49-F238E27FC236}">
                  <a16:creationId xmlns:a16="http://schemas.microsoft.com/office/drawing/2014/main" id="{8F86A50F-624D-4A68-A74C-4E0E0540DBBC}"/>
                </a:ext>
              </a:extLst>
            </p:cNvPr>
            <p:cNvSpPr/>
            <p:nvPr/>
          </p:nvSpPr>
          <p:spPr>
            <a:xfrm>
              <a:off x="1125512" y="203854"/>
              <a:ext cx="611764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None/>
                <a:defRPr/>
              </a:pPr>
              <a:r>
                <a:rPr lang="en-US" altLang="zh-CN" sz="4400" b="1" dirty="0">
                  <a:solidFill>
                    <a:srgbClr val="8C1515"/>
                  </a:solidFill>
                  <a:cs typeface="阿里巴巴普惠体" panose="00020600040101010101" pitchFamily="18" charset="-122"/>
                </a:rPr>
                <a:t>Our Approaches</a:t>
              </a:r>
              <a:endParaRPr kumimoji="0" lang="zh-CN" altLang="en-US" sz="4400" b="1" i="0" u="none" strike="noStrike" kern="1200" cap="none" spc="0" normalizeH="0" noProof="0" dirty="0">
                <a:ln>
                  <a:noFill/>
                </a:ln>
                <a:solidFill>
                  <a:srgbClr val="8C1515"/>
                </a:solidFill>
                <a:effectLst/>
                <a:uLnTx/>
                <a:uFillTx/>
                <a:cs typeface="阿里巴巴普惠体" panose="00020600040101010101" pitchFamily="18" charset="-122"/>
              </a:endParaRPr>
            </a:p>
          </p:txBody>
        </p:sp>
      </p:grpSp>
      <p:sp>
        <p:nvSpPr>
          <p:cNvPr id="31" name="矩形: 圆角 30">
            <a:extLst>
              <a:ext uri="{FF2B5EF4-FFF2-40B4-BE49-F238E27FC236}">
                <a16:creationId xmlns:a16="http://schemas.microsoft.com/office/drawing/2014/main" id="{EFC19769-3484-46F8-9D12-9ABCF7974EB5}"/>
              </a:ext>
            </a:extLst>
          </p:cNvPr>
          <p:cNvSpPr/>
          <p:nvPr/>
        </p:nvSpPr>
        <p:spPr>
          <a:xfrm rot="18982983">
            <a:off x="4477383" y="2190735"/>
            <a:ext cx="3221356" cy="3221356"/>
          </a:xfrm>
          <a:prstGeom prst="roundRect">
            <a:avLst>
              <a:gd name="adj" fmla="val 21332"/>
            </a:avLst>
          </a:prstGeom>
          <a:noFill/>
          <a:ln w="41275">
            <a:solidFill>
              <a:srgbClr val="8C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a:extLst>
              <a:ext uri="{FF2B5EF4-FFF2-40B4-BE49-F238E27FC236}">
                <a16:creationId xmlns:a16="http://schemas.microsoft.com/office/drawing/2014/main" id="{8E99F646-8DD1-4DE9-8038-246A38194209}"/>
              </a:ext>
            </a:extLst>
          </p:cNvPr>
          <p:cNvSpPr/>
          <p:nvPr/>
        </p:nvSpPr>
        <p:spPr>
          <a:xfrm>
            <a:off x="4412343" y="2249714"/>
            <a:ext cx="972457" cy="972457"/>
          </a:xfrm>
          <a:prstGeom prst="roundRect">
            <a:avLst/>
          </a:prstGeom>
          <a:solidFill>
            <a:srgbClr val="8C151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6CD702EE-0C39-4E96-983C-ED2E7B0FC6D7}"/>
              </a:ext>
            </a:extLst>
          </p:cNvPr>
          <p:cNvSpPr/>
          <p:nvPr/>
        </p:nvSpPr>
        <p:spPr>
          <a:xfrm>
            <a:off x="6807202" y="2249714"/>
            <a:ext cx="972457" cy="972457"/>
          </a:xfrm>
          <a:prstGeom prst="roundRect">
            <a:avLst/>
          </a:prstGeom>
          <a:solidFill>
            <a:srgbClr val="8C151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8727D775-BE21-4205-B9D6-0A5A43F91C97}"/>
              </a:ext>
            </a:extLst>
          </p:cNvPr>
          <p:cNvSpPr/>
          <p:nvPr/>
        </p:nvSpPr>
        <p:spPr>
          <a:xfrm>
            <a:off x="4412343" y="4361310"/>
            <a:ext cx="972457" cy="972457"/>
          </a:xfrm>
          <a:prstGeom prst="roundRect">
            <a:avLst/>
          </a:prstGeom>
          <a:solidFill>
            <a:srgbClr val="8C151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a:extLst>
              <a:ext uri="{FF2B5EF4-FFF2-40B4-BE49-F238E27FC236}">
                <a16:creationId xmlns:a16="http://schemas.microsoft.com/office/drawing/2014/main" id="{F3D7E678-07DA-4EE8-935B-2765895E7C99}"/>
              </a:ext>
            </a:extLst>
          </p:cNvPr>
          <p:cNvSpPr/>
          <p:nvPr/>
        </p:nvSpPr>
        <p:spPr>
          <a:xfrm>
            <a:off x="6807202" y="4361310"/>
            <a:ext cx="972457" cy="972457"/>
          </a:xfrm>
          <a:prstGeom prst="roundRect">
            <a:avLst/>
          </a:prstGeom>
          <a:solidFill>
            <a:srgbClr val="8C151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2471B2AC-561D-4128-91A1-70E3E5AF234F}"/>
              </a:ext>
            </a:extLst>
          </p:cNvPr>
          <p:cNvGrpSpPr/>
          <p:nvPr/>
        </p:nvGrpSpPr>
        <p:grpSpPr>
          <a:xfrm>
            <a:off x="679109" y="2084390"/>
            <a:ext cx="3515520" cy="1317829"/>
            <a:chOff x="3624780" y="2362072"/>
            <a:chExt cx="4805976" cy="636337"/>
          </a:xfrm>
        </p:grpSpPr>
        <p:sp>
          <p:nvSpPr>
            <p:cNvPr id="37" name="文本框 36">
              <a:extLst>
                <a:ext uri="{FF2B5EF4-FFF2-40B4-BE49-F238E27FC236}">
                  <a16:creationId xmlns:a16="http://schemas.microsoft.com/office/drawing/2014/main" id="{8F90C5AC-63CD-4052-BB2E-B18797A1841B}"/>
                </a:ext>
              </a:extLst>
            </p:cNvPr>
            <p:cNvSpPr/>
            <p:nvPr/>
          </p:nvSpPr>
          <p:spPr>
            <a:xfrm>
              <a:off x="3624780" y="2362072"/>
              <a:ext cx="3227671" cy="193200"/>
            </a:xfrm>
            <a:prstGeom prst="rect">
              <a:avLst/>
            </a:prstGeom>
            <a:noFill/>
          </p:spPr>
          <p:txBody>
            <a:bodyPr wrap="square" rtlCol="0">
              <a:spAutoFit/>
              <a:scene3d>
                <a:camera prst="orthographicFront"/>
                <a:lightRig rig="threePt" dir="t"/>
              </a:scene3d>
              <a:sp3d contourW="12700"/>
            </a:bodyPr>
            <a:lstStyle/>
            <a:p>
              <a:pPr defTabSz="457200"/>
              <a:r>
                <a:rPr lang="en-US" altLang="zh-CN" sz="2000" b="1" dirty="0">
                  <a:solidFill>
                    <a:srgbClr val="8C1515"/>
                  </a:solidFill>
                  <a:cs typeface="阿里巴巴普惠体" panose="00020600040101010101" pitchFamily="18" charset="-122"/>
                </a:rPr>
                <a:t>Creating “Tags”</a:t>
              </a:r>
            </a:p>
          </p:txBody>
        </p:sp>
        <p:sp>
          <p:nvSpPr>
            <p:cNvPr id="38" name="文本框 37">
              <a:extLst>
                <a:ext uri="{FF2B5EF4-FFF2-40B4-BE49-F238E27FC236}">
                  <a16:creationId xmlns:a16="http://schemas.microsoft.com/office/drawing/2014/main" id="{164D8DA7-E56D-4713-A343-668FCD430655}"/>
                </a:ext>
              </a:extLst>
            </p:cNvPr>
            <p:cNvSpPr/>
            <p:nvPr/>
          </p:nvSpPr>
          <p:spPr>
            <a:xfrm>
              <a:off x="3624780" y="2507978"/>
              <a:ext cx="4805976" cy="490431"/>
            </a:xfrm>
            <a:prstGeom prst="rect">
              <a:avLst/>
            </a:prstGeom>
            <a:noFill/>
          </p:spPr>
          <p:txBody>
            <a:bodyPr wrap="square" rtlCol="0">
              <a:spAutoFit/>
              <a:scene3d>
                <a:camera prst="orthographicFront"/>
                <a:lightRig rig="threePt" dir="t"/>
              </a:scene3d>
              <a:sp3d contourW="12700"/>
            </a:bodyPr>
            <a:lstStyle/>
            <a:p>
              <a:endParaRPr lang="en-US" sz="2000" dirty="0"/>
            </a:p>
            <a:p>
              <a:r>
                <a:rPr lang="en-US" sz="2000" dirty="0"/>
                <a:t>Using LLM to interpret and give several tags for each file.</a:t>
              </a:r>
            </a:p>
          </p:txBody>
        </p:sp>
      </p:grpSp>
      <p:grpSp>
        <p:nvGrpSpPr>
          <p:cNvPr id="39" name="组合 38">
            <a:extLst>
              <a:ext uri="{FF2B5EF4-FFF2-40B4-BE49-F238E27FC236}">
                <a16:creationId xmlns:a16="http://schemas.microsoft.com/office/drawing/2014/main" id="{A53C04FB-2F1C-4FFC-B778-8643DB66B84E}"/>
              </a:ext>
            </a:extLst>
          </p:cNvPr>
          <p:cNvGrpSpPr/>
          <p:nvPr/>
        </p:nvGrpSpPr>
        <p:grpSpPr>
          <a:xfrm>
            <a:off x="679109" y="4195982"/>
            <a:ext cx="3871150" cy="2241157"/>
            <a:chOff x="3624780" y="2362072"/>
            <a:chExt cx="5292149" cy="1082183"/>
          </a:xfrm>
        </p:grpSpPr>
        <p:sp>
          <p:nvSpPr>
            <p:cNvPr id="40" name="文本框 39">
              <a:extLst>
                <a:ext uri="{FF2B5EF4-FFF2-40B4-BE49-F238E27FC236}">
                  <a16:creationId xmlns:a16="http://schemas.microsoft.com/office/drawing/2014/main" id="{FC90D7F7-EC11-4C68-8A7E-493915A5A820}"/>
                </a:ext>
              </a:extLst>
            </p:cNvPr>
            <p:cNvSpPr/>
            <p:nvPr/>
          </p:nvSpPr>
          <p:spPr>
            <a:xfrm>
              <a:off x="3624780" y="2362072"/>
              <a:ext cx="4681220" cy="193200"/>
            </a:xfrm>
            <a:prstGeom prst="rect">
              <a:avLst/>
            </a:prstGeom>
            <a:noFill/>
          </p:spPr>
          <p:txBody>
            <a:bodyPr wrap="square" rtlCol="0">
              <a:spAutoFit/>
              <a:scene3d>
                <a:camera prst="orthographicFront"/>
                <a:lightRig rig="threePt" dir="t"/>
              </a:scene3d>
              <a:sp3d contourW="12700"/>
            </a:bodyPr>
            <a:lstStyle/>
            <a:p>
              <a:pPr defTabSz="457200"/>
              <a:r>
                <a:rPr lang="en-US" altLang="zh-CN" sz="2000" b="1" dirty="0">
                  <a:solidFill>
                    <a:srgbClr val="8C1515"/>
                  </a:solidFill>
                  <a:cs typeface="阿里巴巴普惠体" panose="00020600040101010101" pitchFamily="18" charset="-122"/>
                </a:rPr>
                <a:t>Querying With Templates</a:t>
              </a:r>
              <a:endParaRPr lang="zh-CN" altLang="en-US" sz="2000" b="1" dirty="0">
                <a:solidFill>
                  <a:srgbClr val="8C1515"/>
                </a:solidFill>
                <a:cs typeface="阿里巴巴普惠体" panose="00020600040101010101" pitchFamily="18" charset="-122"/>
              </a:endParaRPr>
            </a:p>
          </p:txBody>
        </p:sp>
        <p:sp>
          <p:nvSpPr>
            <p:cNvPr id="41" name="文本框 40">
              <a:extLst>
                <a:ext uri="{FF2B5EF4-FFF2-40B4-BE49-F238E27FC236}">
                  <a16:creationId xmlns:a16="http://schemas.microsoft.com/office/drawing/2014/main" id="{48C03ECE-DC3A-4280-8894-2EF704CE2307}"/>
                </a:ext>
              </a:extLst>
            </p:cNvPr>
            <p:cNvSpPr/>
            <p:nvPr/>
          </p:nvSpPr>
          <p:spPr>
            <a:xfrm>
              <a:off x="3624780" y="2507978"/>
              <a:ext cx="5292149" cy="936277"/>
            </a:xfrm>
            <a:prstGeom prst="rect">
              <a:avLst/>
            </a:prstGeom>
            <a:noFill/>
          </p:spPr>
          <p:txBody>
            <a:bodyPr wrap="square" rtlCol="0">
              <a:spAutoFit/>
              <a:scene3d>
                <a:camera prst="orthographicFront"/>
                <a:lightRig rig="threePt" dir="t"/>
              </a:scene3d>
              <a:sp3d contourW="12700"/>
            </a:bodyPr>
            <a:lstStyle/>
            <a:p>
              <a:endParaRPr lang="en-US" sz="2000" dirty="0">
                <a:latin typeface="等线" panose="020F0502020204030204"/>
              </a:endParaRPr>
            </a:p>
            <a:p>
              <a:r>
                <a:rPr lang="en-US" sz="2000" dirty="0">
                  <a:latin typeface="等线" panose="020F0502020204030204"/>
                </a:rPr>
                <a:t>Designing prompt templates:</a:t>
              </a:r>
            </a:p>
            <a:p>
              <a:pPr marL="285750" indent="-285750">
                <a:buFont typeface="Arial" panose="020B0604020202020204" pitchFamily="34" charset="0"/>
                <a:buChar char="•"/>
              </a:pPr>
              <a:r>
                <a:rPr lang="en-US" sz="2000" dirty="0">
                  <a:latin typeface="等线" panose="020F0502020204030204"/>
                </a:rPr>
                <a:t>Search through the</a:t>
              </a:r>
            </a:p>
            <a:p>
              <a:r>
                <a:rPr lang="en-US" sz="2000" dirty="0">
                  <a:latin typeface="等线" panose="020F0502020204030204"/>
                </a:rPr>
                <a:t>“database” to get information</a:t>
              </a:r>
            </a:p>
            <a:p>
              <a:pPr marL="285750" indent="-285750">
                <a:buFont typeface="Arial" panose="020B0604020202020204" pitchFamily="34" charset="0"/>
                <a:buChar char="•"/>
              </a:pPr>
              <a:r>
                <a:rPr lang="en-US" sz="2000" dirty="0">
                  <a:latin typeface="等线" panose="020F0502020204030204"/>
                </a:rPr>
                <a:t>Summarize (or answer</a:t>
              </a:r>
            </a:p>
            <a:p>
              <a:r>
                <a:rPr lang="en-US" sz="2000" dirty="0">
                  <a:latin typeface="等线" panose="020F0502020204030204"/>
                </a:rPr>
                <a:t>Questions).</a:t>
              </a:r>
            </a:p>
          </p:txBody>
        </p:sp>
      </p:grpSp>
      <p:grpSp>
        <p:nvGrpSpPr>
          <p:cNvPr id="42" name="组合 41">
            <a:extLst>
              <a:ext uri="{FF2B5EF4-FFF2-40B4-BE49-F238E27FC236}">
                <a16:creationId xmlns:a16="http://schemas.microsoft.com/office/drawing/2014/main" id="{CD4496FB-A8E6-456A-A965-785A1D221351}"/>
              </a:ext>
            </a:extLst>
          </p:cNvPr>
          <p:cNvGrpSpPr/>
          <p:nvPr/>
        </p:nvGrpSpPr>
        <p:grpSpPr>
          <a:xfrm>
            <a:off x="8029883" y="2136143"/>
            <a:ext cx="4261870" cy="1625605"/>
            <a:chOff x="3624780" y="2362072"/>
            <a:chExt cx="5826292" cy="784953"/>
          </a:xfrm>
        </p:grpSpPr>
        <p:sp>
          <p:nvSpPr>
            <p:cNvPr id="43" name="文本框 42">
              <a:extLst>
                <a:ext uri="{FF2B5EF4-FFF2-40B4-BE49-F238E27FC236}">
                  <a16:creationId xmlns:a16="http://schemas.microsoft.com/office/drawing/2014/main" id="{46D68740-44D5-43C6-8552-5F99195C3512}"/>
                </a:ext>
              </a:extLst>
            </p:cNvPr>
            <p:cNvSpPr/>
            <p:nvPr/>
          </p:nvSpPr>
          <p:spPr>
            <a:xfrm>
              <a:off x="3624780" y="2362072"/>
              <a:ext cx="5826292" cy="193200"/>
            </a:xfrm>
            <a:prstGeom prst="rect">
              <a:avLst/>
            </a:prstGeom>
            <a:noFill/>
          </p:spPr>
          <p:txBody>
            <a:bodyPr wrap="square" rtlCol="0">
              <a:spAutoFit/>
              <a:scene3d>
                <a:camera prst="orthographicFront"/>
                <a:lightRig rig="threePt" dir="t"/>
              </a:scene3d>
              <a:sp3d contourW="12700"/>
            </a:bodyPr>
            <a:lstStyle/>
            <a:p>
              <a:pPr defTabSz="457200"/>
              <a:r>
                <a:rPr lang="en-US" altLang="zh-CN" sz="2000" b="1" dirty="0">
                  <a:solidFill>
                    <a:srgbClr val="8C1515"/>
                  </a:solidFill>
                  <a:cs typeface="阿里巴巴普惠体" panose="00020600040101010101" pitchFamily="18" charset="-122"/>
                </a:rPr>
                <a:t>Building a managing hierarchy</a:t>
              </a:r>
              <a:endParaRPr lang="zh-CN" altLang="en-US" sz="2000" b="1" dirty="0">
                <a:solidFill>
                  <a:srgbClr val="8C1515"/>
                </a:solidFill>
                <a:cs typeface="阿里巴巴普惠体" panose="00020600040101010101" pitchFamily="18" charset="-122"/>
              </a:endParaRPr>
            </a:p>
          </p:txBody>
        </p:sp>
        <p:sp>
          <p:nvSpPr>
            <p:cNvPr id="44" name="文本框 43">
              <a:extLst>
                <a:ext uri="{FF2B5EF4-FFF2-40B4-BE49-F238E27FC236}">
                  <a16:creationId xmlns:a16="http://schemas.microsoft.com/office/drawing/2014/main" id="{333450C1-25D2-4F1F-9EF5-6BAB7DE3F2AA}"/>
                </a:ext>
              </a:extLst>
            </p:cNvPr>
            <p:cNvSpPr/>
            <p:nvPr/>
          </p:nvSpPr>
          <p:spPr>
            <a:xfrm>
              <a:off x="3624780" y="2507978"/>
              <a:ext cx="5553553" cy="63904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lumMod val="50000"/>
                    <a:lumOff val="50000"/>
                  </a:srgbClr>
                </a:solidFill>
                <a:effectLst/>
                <a:uLnTx/>
                <a:uFillTx/>
                <a:latin typeface="等线"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等线" panose="020F0502020204030204"/>
                </a:rPr>
                <a:t>M</a:t>
              </a:r>
              <a:r>
                <a:rPr kumimoji="0" lang="en-US" sz="2000" b="0" i="0" u="none" strike="noStrike" kern="1200" cap="none" spc="0" normalizeH="0" baseline="0" noProof="0" dirty="0" err="1">
                  <a:ln>
                    <a:noFill/>
                  </a:ln>
                  <a:effectLst/>
                  <a:uLnTx/>
                  <a:uFillTx/>
                  <a:latin typeface="等线" panose="020F0502020204030204"/>
                  <a:ea typeface="+mn-ea"/>
                  <a:cs typeface="+mn-cs"/>
                </a:rPr>
                <a:t>anage</a:t>
              </a:r>
              <a:r>
                <a:rPr kumimoji="0" lang="en-US" sz="2000" b="0" i="0" u="none" strike="noStrike" kern="1200" cap="none" spc="0" normalizeH="0" baseline="0" noProof="0" dirty="0">
                  <a:ln>
                    <a:noFill/>
                  </a:ln>
                  <a:effectLst/>
                  <a:uLnTx/>
                  <a:uFillTx/>
                  <a:latin typeface="等线" panose="020F0502020204030204"/>
                  <a:ea typeface="+mn-ea"/>
                  <a:cs typeface="+mn-cs"/>
                </a:rPr>
                <a:t> the files with tag in a multi-level hierarchy</a:t>
              </a:r>
              <a:r>
                <a:rPr lang="en-US" sz="2000" dirty="0">
                  <a:latin typeface="等线" panose="020F0502020204030204"/>
                </a:rPr>
                <a:t>.</a:t>
              </a:r>
              <a:endParaRPr kumimoji="0" lang="en-US" sz="2000" b="0" i="0" u="none" strike="noStrike" kern="1200" cap="none" spc="0" normalizeH="0" baseline="0" noProof="0" dirty="0">
                <a:ln>
                  <a:noFill/>
                </a:ln>
                <a:effectLst/>
                <a:uLnTx/>
                <a:uFillTx/>
                <a:latin typeface="等线"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等线" panose="020F0502020204030204"/>
                </a:rPr>
                <a:t>B</a:t>
              </a:r>
              <a:r>
                <a:rPr kumimoji="0" lang="en-US" sz="2000" b="0" i="0" u="none" strike="noStrike" kern="1200" cap="none" spc="0" normalizeH="0" baseline="0" noProof="0" dirty="0" err="1">
                  <a:ln>
                    <a:noFill/>
                  </a:ln>
                  <a:effectLst/>
                  <a:uLnTx/>
                  <a:uFillTx/>
                  <a:latin typeface="等线" panose="020F0502020204030204"/>
                  <a:ea typeface="+mn-ea"/>
                  <a:cs typeface="+mn-cs"/>
                </a:rPr>
                <a:t>uild</a:t>
              </a:r>
              <a:r>
                <a:rPr kumimoji="0" lang="en-US" sz="2000" b="0" i="0" u="none" strike="noStrike" kern="1200" cap="none" spc="0" normalizeH="0" baseline="0" noProof="0" dirty="0">
                  <a:ln>
                    <a:noFill/>
                  </a:ln>
                  <a:effectLst/>
                  <a:uLnTx/>
                  <a:uFillTx/>
                  <a:latin typeface="等线" panose="020F0502020204030204"/>
                  <a:ea typeface="+mn-ea"/>
                  <a:cs typeface="+mn-cs"/>
                </a:rPr>
                <a:t> a “database” of the files.</a:t>
              </a:r>
            </a:p>
          </p:txBody>
        </p:sp>
      </p:grpSp>
      <p:grpSp>
        <p:nvGrpSpPr>
          <p:cNvPr id="45" name="组合 44">
            <a:extLst>
              <a:ext uri="{FF2B5EF4-FFF2-40B4-BE49-F238E27FC236}">
                <a16:creationId xmlns:a16="http://schemas.microsoft.com/office/drawing/2014/main" id="{C467CE0D-E5FE-4258-9E8B-A1E3293270AA}"/>
              </a:ext>
            </a:extLst>
          </p:cNvPr>
          <p:cNvGrpSpPr/>
          <p:nvPr/>
        </p:nvGrpSpPr>
        <p:grpSpPr>
          <a:xfrm>
            <a:off x="8029883" y="4247740"/>
            <a:ext cx="3706710" cy="1933381"/>
            <a:chOff x="3624780" y="2362072"/>
            <a:chExt cx="5067347" cy="933568"/>
          </a:xfrm>
        </p:grpSpPr>
        <p:sp>
          <p:nvSpPr>
            <p:cNvPr id="46" name="文本框 45">
              <a:extLst>
                <a:ext uri="{FF2B5EF4-FFF2-40B4-BE49-F238E27FC236}">
                  <a16:creationId xmlns:a16="http://schemas.microsoft.com/office/drawing/2014/main" id="{D5559D27-8AF1-48AE-B168-6578803A9219}"/>
                </a:ext>
              </a:extLst>
            </p:cNvPr>
            <p:cNvSpPr/>
            <p:nvPr/>
          </p:nvSpPr>
          <p:spPr>
            <a:xfrm>
              <a:off x="3624780" y="2362072"/>
              <a:ext cx="5067347" cy="193200"/>
            </a:xfrm>
            <a:prstGeom prst="rect">
              <a:avLst/>
            </a:prstGeom>
            <a:noFill/>
          </p:spPr>
          <p:txBody>
            <a:bodyPr wrap="square" rtlCol="0">
              <a:spAutoFit/>
              <a:scene3d>
                <a:camera prst="orthographicFront"/>
                <a:lightRig rig="threePt" dir="t"/>
              </a:scene3d>
              <a:sp3d contourW="12700"/>
            </a:bodyPr>
            <a:lstStyle/>
            <a:p>
              <a:pPr defTabSz="457200"/>
              <a:r>
                <a:rPr lang="en-US" altLang="zh-CN" sz="2000" b="1" dirty="0">
                  <a:solidFill>
                    <a:srgbClr val="8C1515"/>
                  </a:solidFill>
                  <a:cs typeface="阿里巴巴普惠体" panose="00020600040101010101" pitchFamily="18" charset="-122"/>
                </a:rPr>
                <a:t>Real-time Summarization</a:t>
              </a:r>
              <a:endParaRPr lang="zh-CN" altLang="en-US" sz="2000" b="1" dirty="0">
                <a:solidFill>
                  <a:srgbClr val="8C1515"/>
                </a:solidFill>
                <a:cs typeface="阿里巴巴普惠体" panose="00020600040101010101" pitchFamily="18" charset="-122"/>
              </a:endParaRPr>
            </a:p>
          </p:txBody>
        </p:sp>
        <p:sp>
          <p:nvSpPr>
            <p:cNvPr id="47" name="文本框 46">
              <a:extLst>
                <a:ext uri="{FF2B5EF4-FFF2-40B4-BE49-F238E27FC236}">
                  <a16:creationId xmlns:a16="http://schemas.microsoft.com/office/drawing/2014/main" id="{8D753B4E-DFB0-4B2E-A6CE-87AAA5EEBFA1}"/>
                </a:ext>
              </a:extLst>
            </p:cNvPr>
            <p:cNvSpPr/>
            <p:nvPr/>
          </p:nvSpPr>
          <p:spPr>
            <a:xfrm>
              <a:off x="3624780" y="2507978"/>
              <a:ext cx="4805976" cy="787662"/>
            </a:xfrm>
            <a:prstGeom prst="rect">
              <a:avLst/>
            </a:prstGeom>
            <a:noFill/>
          </p:spPr>
          <p:txBody>
            <a:bodyPr wrap="square" rtlCol="0">
              <a:spAutoFit/>
              <a:scene3d>
                <a:camera prst="orthographicFront"/>
                <a:lightRig rig="threePt" dir="t"/>
              </a:scene3d>
              <a:sp3d contourW="12700"/>
            </a:bodyPr>
            <a:lstStyle/>
            <a:p>
              <a:pPr defTabSz="457200"/>
              <a:endParaRPr lang="en-US" altLang="zh-CN" sz="2000" dirty="0">
                <a:latin typeface="等线" panose="020F0502020204030204"/>
              </a:endParaRPr>
            </a:p>
            <a:p>
              <a:pPr marL="285750" indent="-285750" defTabSz="457200">
                <a:buFont typeface="Arial" panose="020B0604020202020204" pitchFamily="34" charset="0"/>
                <a:buChar char="•"/>
              </a:pPr>
              <a:r>
                <a:rPr lang="en-US" altLang="zh-CN" sz="2000" dirty="0">
                  <a:latin typeface="等线" panose="020F0502020204030204"/>
                </a:rPr>
                <a:t>Avoid reading all documents at first time.</a:t>
              </a:r>
            </a:p>
            <a:p>
              <a:pPr marL="285750" indent="-285750" defTabSz="457200">
                <a:buFont typeface="Arial" panose="020B0604020202020204" pitchFamily="34" charset="0"/>
                <a:buChar char="•"/>
              </a:pPr>
              <a:r>
                <a:rPr lang="en-US" altLang="zh-CN" sz="2000" dirty="0">
                  <a:latin typeface="等线" panose="020F0502020204030204"/>
                </a:rPr>
                <a:t>Only searching for relevant details each time.</a:t>
              </a:r>
              <a:endParaRPr lang="en-US" altLang="zh-CN" sz="2000" dirty="0">
                <a:cs typeface="阿里巴巴普惠体" panose="00020600040101010101" pitchFamily="18" charset="-122"/>
              </a:endParaRPr>
            </a:p>
          </p:txBody>
        </p:sp>
      </p:grpSp>
      <p:sp>
        <p:nvSpPr>
          <p:cNvPr id="48" name="iconfont-11255-5323814">
            <a:extLst>
              <a:ext uri="{FF2B5EF4-FFF2-40B4-BE49-F238E27FC236}">
                <a16:creationId xmlns:a16="http://schemas.microsoft.com/office/drawing/2014/main" id="{091221FF-5BBB-4EB5-9652-02237B75786B}"/>
              </a:ext>
            </a:extLst>
          </p:cNvPr>
          <p:cNvSpPr/>
          <p:nvPr/>
        </p:nvSpPr>
        <p:spPr>
          <a:xfrm>
            <a:off x="4550259" y="2431099"/>
            <a:ext cx="598923" cy="609685"/>
          </a:xfrm>
          <a:custGeom>
            <a:avLst/>
            <a:gdLst>
              <a:gd name="T0" fmla="*/ 10015 w 10200"/>
              <a:gd name="T1" fmla="*/ 94 h 10384"/>
              <a:gd name="T2" fmla="*/ 9551 w 10200"/>
              <a:gd name="T3" fmla="*/ 94 h 10384"/>
              <a:gd name="T4" fmla="*/ 278 w 10200"/>
              <a:gd name="T5" fmla="*/ 4773 h 10384"/>
              <a:gd name="T6" fmla="*/ 0 w 10200"/>
              <a:gd name="T7" fmla="*/ 5148 h 10384"/>
              <a:gd name="T8" fmla="*/ 186 w 10200"/>
              <a:gd name="T9" fmla="*/ 5523 h 10384"/>
              <a:gd name="T10" fmla="*/ 2411 w 10200"/>
              <a:gd name="T11" fmla="*/ 6926 h 10384"/>
              <a:gd name="T12" fmla="*/ 2968 w 10200"/>
              <a:gd name="T13" fmla="*/ 6832 h 10384"/>
              <a:gd name="T14" fmla="*/ 7882 w 10200"/>
              <a:gd name="T15" fmla="*/ 2341 h 10384"/>
              <a:gd name="T16" fmla="*/ 8069 w 10200"/>
              <a:gd name="T17" fmla="*/ 2435 h 10384"/>
              <a:gd name="T18" fmla="*/ 3616 w 10200"/>
              <a:gd name="T19" fmla="*/ 7205 h 10384"/>
              <a:gd name="T20" fmla="*/ 3524 w 10200"/>
              <a:gd name="T21" fmla="*/ 7485 h 10384"/>
              <a:gd name="T22" fmla="*/ 3524 w 10200"/>
              <a:gd name="T23" fmla="*/ 9544 h 10384"/>
              <a:gd name="T24" fmla="*/ 3801 w 10200"/>
              <a:gd name="T25" fmla="*/ 10011 h 10384"/>
              <a:gd name="T26" fmla="*/ 4265 w 10200"/>
              <a:gd name="T27" fmla="*/ 9917 h 10384"/>
              <a:gd name="T28" fmla="*/ 5379 w 10200"/>
              <a:gd name="T29" fmla="*/ 8794 h 10384"/>
              <a:gd name="T30" fmla="*/ 7604 w 10200"/>
              <a:gd name="T31" fmla="*/ 10290 h 10384"/>
              <a:gd name="T32" fmla="*/ 7881 w 10200"/>
              <a:gd name="T33" fmla="*/ 10384 h 10384"/>
              <a:gd name="T34" fmla="*/ 8068 w 10200"/>
              <a:gd name="T35" fmla="*/ 10384 h 10384"/>
              <a:gd name="T36" fmla="*/ 8345 w 10200"/>
              <a:gd name="T37" fmla="*/ 10009 h 10384"/>
              <a:gd name="T38" fmla="*/ 10200 w 10200"/>
              <a:gd name="T39" fmla="*/ 655 h 10384"/>
              <a:gd name="T40" fmla="*/ 10015 w 10200"/>
              <a:gd name="T41" fmla="*/ 94 h 10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00" h="10384">
                <a:moveTo>
                  <a:pt x="10015" y="94"/>
                </a:moveTo>
                <a:cubicBezTo>
                  <a:pt x="9829" y="0"/>
                  <a:pt x="9644" y="0"/>
                  <a:pt x="9551" y="94"/>
                </a:cubicBezTo>
                <a:lnTo>
                  <a:pt x="278" y="4773"/>
                </a:lnTo>
                <a:cubicBezTo>
                  <a:pt x="91" y="4773"/>
                  <a:pt x="0" y="4960"/>
                  <a:pt x="0" y="5148"/>
                </a:cubicBezTo>
                <a:cubicBezTo>
                  <a:pt x="0" y="5335"/>
                  <a:pt x="93" y="5523"/>
                  <a:pt x="186" y="5523"/>
                </a:cubicBezTo>
                <a:lnTo>
                  <a:pt x="2411" y="6926"/>
                </a:lnTo>
                <a:cubicBezTo>
                  <a:pt x="2597" y="7020"/>
                  <a:pt x="2782" y="7020"/>
                  <a:pt x="2968" y="6832"/>
                </a:cubicBezTo>
                <a:lnTo>
                  <a:pt x="7882" y="2341"/>
                </a:lnTo>
                <a:lnTo>
                  <a:pt x="8069" y="2435"/>
                </a:lnTo>
                <a:lnTo>
                  <a:pt x="3616" y="7205"/>
                </a:lnTo>
                <a:cubicBezTo>
                  <a:pt x="3524" y="7299"/>
                  <a:pt x="3524" y="7393"/>
                  <a:pt x="3524" y="7485"/>
                </a:cubicBezTo>
                <a:lnTo>
                  <a:pt x="3524" y="9544"/>
                </a:lnTo>
                <a:cubicBezTo>
                  <a:pt x="3524" y="9731"/>
                  <a:pt x="3616" y="9919"/>
                  <a:pt x="3801" y="10011"/>
                </a:cubicBezTo>
                <a:cubicBezTo>
                  <a:pt x="3986" y="10104"/>
                  <a:pt x="4173" y="10011"/>
                  <a:pt x="4265" y="9917"/>
                </a:cubicBezTo>
                <a:lnTo>
                  <a:pt x="5379" y="8794"/>
                </a:lnTo>
                <a:lnTo>
                  <a:pt x="7604" y="10290"/>
                </a:lnTo>
                <a:cubicBezTo>
                  <a:pt x="7696" y="10384"/>
                  <a:pt x="7790" y="10384"/>
                  <a:pt x="7881" y="10384"/>
                </a:cubicBezTo>
                <a:lnTo>
                  <a:pt x="8068" y="10384"/>
                </a:lnTo>
                <a:cubicBezTo>
                  <a:pt x="8254" y="10290"/>
                  <a:pt x="8345" y="10196"/>
                  <a:pt x="8345" y="10009"/>
                </a:cubicBezTo>
                <a:lnTo>
                  <a:pt x="10200" y="655"/>
                </a:lnTo>
                <a:cubicBezTo>
                  <a:pt x="10200" y="374"/>
                  <a:pt x="10200" y="188"/>
                  <a:pt x="10015" y="94"/>
                </a:cubicBezTo>
                <a:close/>
              </a:path>
            </a:pathLst>
          </a:custGeom>
          <a:solidFill>
            <a:schemeClr val="bg1"/>
          </a:solidFill>
          <a:ln w="12700">
            <a:noFill/>
          </a:ln>
        </p:spPr>
      </p:sp>
      <p:sp>
        <p:nvSpPr>
          <p:cNvPr id="49" name="iconfont-11255-4236824">
            <a:extLst>
              <a:ext uri="{FF2B5EF4-FFF2-40B4-BE49-F238E27FC236}">
                <a16:creationId xmlns:a16="http://schemas.microsoft.com/office/drawing/2014/main" id="{81DA6628-3E2B-4225-A93F-E085E710A7F7}"/>
              </a:ext>
            </a:extLst>
          </p:cNvPr>
          <p:cNvSpPr/>
          <p:nvPr/>
        </p:nvSpPr>
        <p:spPr>
          <a:xfrm>
            <a:off x="6991967" y="2431099"/>
            <a:ext cx="609685" cy="602714"/>
          </a:xfrm>
          <a:custGeom>
            <a:avLst/>
            <a:gdLst>
              <a:gd name="T0" fmla="*/ 5194 w 10385"/>
              <a:gd name="T1" fmla="*/ 1501 h 10266"/>
              <a:gd name="T2" fmla="*/ 9529 w 10385"/>
              <a:gd name="T3" fmla="*/ 6358 h 10266"/>
              <a:gd name="T4" fmla="*/ 9705 w 10385"/>
              <a:gd name="T5" fmla="*/ 6368 h 10266"/>
              <a:gd name="T6" fmla="*/ 10287 w 10385"/>
              <a:gd name="T7" fmla="*/ 5847 h 10266"/>
              <a:gd name="T8" fmla="*/ 10297 w 10385"/>
              <a:gd name="T9" fmla="*/ 5671 h 10266"/>
              <a:gd name="T10" fmla="*/ 5286 w 10385"/>
              <a:gd name="T11" fmla="*/ 56 h 10266"/>
              <a:gd name="T12" fmla="*/ 5100 w 10385"/>
              <a:gd name="T13" fmla="*/ 56 h 10266"/>
              <a:gd name="T14" fmla="*/ 2100 w 10385"/>
              <a:gd name="T15" fmla="*/ 3419 h 10266"/>
              <a:gd name="T16" fmla="*/ 2100 w 10385"/>
              <a:gd name="T17" fmla="*/ 1734 h 10266"/>
              <a:gd name="T18" fmla="*/ 1975 w 10385"/>
              <a:gd name="T19" fmla="*/ 1609 h 10266"/>
              <a:gd name="T20" fmla="*/ 1192 w 10385"/>
              <a:gd name="T21" fmla="*/ 1609 h 10266"/>
              <a:gd name="T22" fmla="*/ 1067 w 10385"/>
              <a:gd name="T23" fmla="*/ 1734 h 10266"/>
              <a:gd name="T24" fmla="*/ 1067 w 10385"/>
              <a:gd name="T25" fmla="*/ 4575 h 10266"/>
              <a:gd name="T26" fmla="*/ 89 w 10385"/>
              <a:gd name="T27" fmla="*/ 5671 h 10266"/>
              <a:gd name="T28" fmla="*/ 99 w 10385"/>
              <a:gd name="T29" fmla="*/ 5848 h 10266"/>
              <a:gd name="T30" fmla="*/ 681 w 10385"/>
              <a:gd name="T31" fmla="*/ 6368 h 10266"/>
              <a:gd name="T32" fmla="*/ 857 w 10385"/>
              <a:gd name="T33" fmla="*/ 6358 h 10266"/>
              <a:gd name="T34" fmla="*/ 5194 w 10385"/>
              <a:gd name="T35" fmla="*/ 1501 h 10266"/>
              <a:gd name="T36" fmla="*/ 4804 w 10385"/>
              <a:gd name="T37" fmla="*/ 8203 h 10266"/>
              <a:gd name="T38" fmla="*/ 5586 w 10385"/>
              <a:gd name="T39" fmla="*/ 8203 h 10266"/>
              <a:gd name="T40" fmla="*/ 5711 w 10385"/>
              <a:gd name="T41" fmla="*/ 8328 h 10266"/>
              <a:gd name="T42" fmla="*/ 5711 w 10385"/>
              <a:gd name="T43" fmla="*/ 10139 h 10266"/>
              <a:gd name="T44" fmla="*/ 5586 w 10385"/>
              <a:gd name="T45" fmla="*/ 10264 h 10266"/>
              <a:gd name="T46" fmla="*/ 4803 w 10385"/>
              <a:gd name="T47" fmla="*/ 10264 h 10266"/>
              <a:gd name="T48" fmla="*/ 4678 w 10385"/>
              <a:gd name="T49" fmla="*/ 10139 h 10266"/>
              <a:gd name="T50" fmla="*/ 4678 w 10385"/>
              <a:gd name="T51" fmla="*/ 8328 h 10266"/>
              <a:gd name="T52" fmla="*/ 4804 w 10385"/>
              <a:gd name="T53" fmla="*/ 8203 h 10266"/>
              <a:gd name="T54" fmla="*/ 10124 w 10385"/>
              <a:gd name="T55" fmla="*/ 9766 h 10266"/>
              <a:gd name="T56" fmla="*/ 9319 w 10385"/>
              <a:gd name="T57" fmla="*/ 9766 h 10266"/>
              <a:gd name="T58" fmla="*/ 9319 w 10385"/>
              <a:gd name="T59" fmla="*/ 7236 h 10266"/>
              <a:gd name="T60" fmla="*/ 5274 w 10385"/>
              <a:gd name="T61" fmla="*/ 2629 h 10266"/>
              <a:gd name="T62" fmla="*/ 5085 w 10385"/>
              <a:gd name="T63" fmla="*/ 2629 h 10266"/>
              <a:gd name="T64" fmla="*/ 1067 w 10385"/>
              <a:gd name="T65" fmla="*/ 7236 h 10266"/>
              <a:gd name="T66" fmla="*/ 1067 w 10385"/>
              <a:gd name="T67" fmla="*/ 9766 h 10266"/>
              <a:gd name="T68" fmla="*/ 261 w 10385"/>
              <a:gd name="T69" fmla="*/ 9766 h 10266"/>
              <a:gd name="T70" fmla="*/ 5 w 10385"/>
              <a:gd name="T71" fmla="*/ 10007 h 10266"/>
              <a:gd name="T72" fmla="*/ 255 w 10385"/>
              <a:gd name="T73" fmla="*/ 10266 h 10266"/>
              <a:gd name="T74" fmla="*/ 3646 w 10385"/>
              <a:gd name="T75" fmla="*/ 10266 h 10266"/>
              <a:gd name="T76" fmla="*/ 3646 w 10385"/>
              <a:gd name="T77" fmla="*/ 7170 h 10266"/>
              <a:gd name="T78" fmla="*/ 6740 w 10385"/>
              <a:gd name="T79" fmla="*/ 7170 h 10266"/>
              <a:gd name="T80" fmla="*/ 6740 w 10385"/>
              <a:gd name="T81" fmla="*/ 9766 h 10266"/>
              <a:gd name="T82" fmla="*/ 6737 w 10385"/>
              <a:gd name="T83" fmla="*/ 9766 h 10266"/>
              <a:gd name="T84" fmla="*/ 6737 w 10385"/>
              <a:gd name="T85" fmla="*/ 10266 h 10266"/>
              <a:gd name="T86" fmla="*/ 10130 w 10385"/>
              <a:gd name="T87" fmla="*/ 10266 h 10266"/>
              <a:gd name="T88" fmla="*/ 10380 w 10385"/>
              <a:gd name="T89" fmla="*/ 10007 h 10266"/>
              <a:gd name="T90" fmla="*/ 10124 w 10385"/>
              <a:gd name="T91" fmla="*/ 9766 h 10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85" h="10266">
                <a:moveTo>
                  <a:pt x="5194" y="1501"/>
                </a:moveTo>
                <a:lnTo>
                  <a:pt x="9529" y="6358"/>
                </a:lnTo>
                <a:cubicBezTo>
                  <a:pt x="9575" y="6409"/>
                  <a:pt x="9654" y="6414"/>
                  <a:pt x="9705" y="6368"/>
                </a:cubicBezTo>
                <a:lnTo>
                  <a:pt x="10287" y="5847"/>
                </a:lnTo>
                <a:cubicBezTo>
                  <a:pt x="10339" y="5801"/>
                  <a:pt x="10344" y="5722"/>
                  <a:pt x="10297" y="5671"/>
                </a:cubicBezTo>
                <a:lnTo>
                  <a:pt x="5286" y="56"/>
                </a:lnTo>
                <a:cubicBezTo>
                  <a:pt x="5236" y="0"/>
                  <a:pt x="5150" y="0"/>
                  <a:pt x="5100" y="56"/>
                </a:cubicBezTo>
                <a:lnTo>
                  <a:pt x="2100" y="3419"/>
                </a:lnTo>
                <a:lnTo>
                  <a:pt x="2100" y="1734"/>
                </a:lnTo>
                <a:cubicBezTo>
                  <a:pt x="2100" y="1665"/>
                  <a:pt x="2044" y="1609"/>
                  <a:pt x="1975" y="1609"/>
                </a:cubicBezTo>
                <a:lnTo>
                  <a:pt x="1192" y="1609"/>
                </a:lnTo>
                <a:cubicBezTo>
                  <a:pt x="1124" y="1609"/>
                  <a:pt x="1067" y="1665"/>
                  <a:pt x="1067" y="1734"/>
                </a:cubicBezTo>
                <a:lnTo>
                  <a:pt x="1067" y="4575"/>
                </a:lnTo>
                <a:lnTo>
                  <a:pt x="89" y="5671"/>
                </a:lnTo>
                <a:cubicBezTo>
                  <a:pt x="42" y="5723"/>
                  <a:pt x="47" y="5801"/>
                  <a:pt x="99" y="5848"/>
                </a:cubicBezTo>
                <a:lnTo>
                  <a:pt x="681" y="6368"/>
                </a:lnTo>
                <a:cubicBezTo>
                  <a:pt x="732" y="6414"/>
                  <a:pt x="811" y="6409"/>
                  <a:pt x="857" y="6358"/>
                </a:cubicBezTo>
                <a:lnTo>
                  <a:pt x="5194" y="1501"/>
                </a:lnTo>
                <a:close/>
                <a:moveTo>
                  <a:pt x="4804" y="8203"/>
                </a:moveTo>
                <a:lnTo>
                  <a:pt x="5586" y="8203"/>
                </a:lnTo>
                <a:cubicBezTo>
                  <a:pt x="5655" y="8203"/>
                  <a:pt x="5711" y="8259"/>
                  <a:pt x="5711" y="8328"/>
                </a:cubicBezTo>
                <a:lnTo>
                  <a:pt x="5711" y="10139"/>
                </a:lnTo>
                <a:cubicBezTo>
                  <a:pt x="5711" y="10208"/>
                  <a:pt x="5655" y="10264"/>
                  <a:pt x="5586" y="10264"/>
                </a:cubicBezTo>
                <a:lnTo>
                  <a:pt x="4803" y="10264"/>
                </a:lnTo>
                <a:cubicBezTo>
                  <a:pt x="4735" y="10264"/>
                  <a:pt x="4678" y="10208"/>
                  <a:pt x="4678" y="10139"/>
                </a:cubicBezTo>
                <a:lnTo>
                  <a:pt x="4678" y="8328"/>
                </a:lnTo>
                <a:cubicBezTo>
                  <a:pt x="4678" y="8258"/>
                  <a:pt x="4735" y="8203"/>
                  <a:pt x="4804" y="8203"/>
                </a:cubicBezTo>
                <a:close/>
                <a:moveTo>
                  <a:pt x="10124" y="9766"/>
                </a:moveTo>
                <a:lnTo>
                  <a:pt x="9319" y="9766"/>
                </a:lnTo>
                <a:lnTo>
                  <a:pt x="9319" y="7236"/>
                </a:lnTo>
                <a:lnTo>
                  <a:pt x="5274" y="2629"/>
                </a:lnTo>
                <a:cubicBezTo>
                  <a:pt x="5224" y="2573"/>
                  <a:pt x="5135" y="2573"/>
                  <a:pt x="5085" y="2629"/>
                </a:cubicBezTo>
                <a:lnTo>
                  <a:pt x="1067" y="7236"/>
                </a:lnTo>
                <a:lnTo>
                  <a:pt x="1067" y="9766"/>
                </a:lnTo>
                <a:lnTo>
                  <a:pt x="261" y="9766"/>
                </a:lnTo>
                <a:cubicBezTo>
                  <a:pt x="126" y="9766"/>
                  <a:pt x="10" y="9871"/>
                  <a:pt x="5" y="10007"/>
                </a:cubicBezTo>
                <a:cubicBezTo>
                  <a:pt x="0" y="10150"/>
                  <a:pt x="114" y="10266"/>
                  <a:pt x="255" y="10266"/>
                </a:cubicBezTo>
                <a:lnTo>
                  <a:pt x="3646" y="10266"/>
                </a:lnTo>
                <a:lnTo>
                  <a:pt x="3646" y="7170"/>
                </a:lnTo>
                <a:lnTo>
                  <a:pt x="6740" y="7170"/>
                </a:lnTo>
                <a:lnTo>
                  <a:pt x="6740" y="9766"/>
                </a:lnTo>
                <a:lnTo>
                  <a:pt x="6737" y="9766"/>
                </a:lnTo>
                <a:lnTo>
                  <a:pt x="6737" y="10266"/>
                </a:lnTo>
                <a:lnTo>
                  <a:pt x="10130" y="10266"/>
                </a:lnTo>
                <a:cubicBezTo>
                  <a:pt x="10271" y="10266"/>
                  <a:pt x="10385" y="10149"/>
                  <a:pt x="10380" y="10007"/>
                </a:cubicBezTo>
                <a:cubicBezTo>
                  <a:pt x="10375" y="9871"/>
                  <a:pt x="10259" y="9766"/>
                  <a:pt x="10124" y="9766"/>
                </a:cubicBezTo>
                <a:close/>
              </a:path>
            </a:pathLst>
          </a:custGeom>
          <a:solidFill>
            <a:schemeClr val="bg1"/>
          </a:solidFill>
          <a:ln w="12700">
            <a:noFill/>
          </a:ln>
        </p:spPr>
      </p:sp>
      <p:sp>
        <p:nvSpPr>
          <p:cNvPr id="50" name="iconfont-11261-3544208">
            <a:extLst>
              <a:ext uri="{FF2B5EF4-FFF2-40B4-BE49-F238E27FC236}">
                <a16:creationId xmlns:a16="http://schemas.microsoft.com/office/drawing/2014/main" id="{0BA61E06-D8EB-49DA-999F-71B0A8358834}"/>
              </a:ext>
            </a:extLst>
          </p:cNvPr>
          <p:cNvSpPr/>
          <p:nvPr/>
        </p:nvSpPr>
        <p:spPr>
          <a:xfrm>
            <a:off x="4621076" y="4542695"/>
            <a:ext cx="457288" cy="609685"/>
          </a:xfrm>
          <a:custGeom>
            <a:avLst/>
            <a:gdLst>
              <a:gd name="T0" fmla="*/ 2333 w 9600"/>
              <a:gd name="T1" fmla="*/ 9827 h 12800"/>
              <a:gd name="T2" fmla="*/ 4800 w 9600"/>
              <a:gd name="T3" fmla="*/ 12000 h 12800"/>
              <a:gd name="T4" fmla="*/ 7267 w 9600"/>
              <a:gd name="T5" fmla="*/ 9827 h 12800"/>
              <a:gd name="T6" fmla="*/ 9600 w 9600"/>
              <a:gd name="T7" fmla="*/ 11200 h 12800"/>
              <a:gd name="T8" fmla="*/ 4800 w 9600"/>
              <a:gd name="T9" fmla="*/ 12800 h 12800"/>
              <a:gd name="T10" fmla="*/ 0 w 9600"/>
              <a:gd name="T11" fmla="*/ 11200 h 12800"/>
              <a:gd name="T12" fmla="*/ 2333 w 9600"/>
              <a:gd name="T13" fmla="*/ 9827 h 12800"/>
              <a:gd name="T14" fmla="*/ 4800 w 9600"/>
              <a:gd name="T15" fmla="*/ 10400 h 12800"/>
              <a:gd name="T16" fmla="*/ 800 w 9600"/>
              <a:gd name="T17" fmla="*/ 4000 h 12800"/>
              <a:gd name="T18" fmla="*/ 4800 w 9600"/>
              <a:gd name="T19" fmla="*/ 0 h 12800"/>
              <a:gd name="T20" fmla="*/ 8800 w 9600"/>
              <a:gd name="T21" fmla="*/ 4000 h 12800"/>
              <a:gd name="T22" fmla="*/ 4800 w 9600"/>
              <a:gd name="T23" fmla="*/ 10400 h 12800"/>
              <a:gd name="T24" fmla="*/ 4800 w 9600"/>
              <a:gd name="T25" fmla="*/ 5600 h 12800"/>
              <a:gd name="T26" fmla="*/ 6400 w 9600"/>
              <a:gd name="T27" fmla="*/ 4000 h 12800"/>
              <a:gd name="T28" fmla="*/ 4800 w 9600"/>
              <a:gd name="T29" fmla="*/ 2400 h 12800"/>
              <a:gd name="T30" fmla="*/ 3200 w 9600"/>
              <a:gd name="T31" fmla="*/ 4000 h 12800"/>
              <a:gd name="T32" fmla="*/ 4800 w 9600"/>
              <a:gd name="T33" fmla="*/ 56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00" h="12800">
                <a:moveTo>
                  <a:pt x="2333" y="9827"/>
                </a:moveTo>
                <a:cubicBezTo>
                  <a:pt x="3037" y="10512"/>
                  <a:pt x="3859" y="11235"/>
                  <a:pt x="4800" y="12000"/>
                </a:cubicBezTo>
                <a:cubicBezTo>
                  <a:pt x="5654" y="11312"/>
                  <a:pt x="6477" y="10587"/>
                  <a:pt x="7267" y="9827"/>
                </a:cubicBezTo>
                <a:cubicBezTo>
                  <a:pt x="8665" y="10107"/>
                  <a:pt x="9600" y="10617"/>
                  <a:pt x="9600" y="11200"/>
                </a:cubicBezTo>
                <a:cubicBezTo>
                  <a:pt x="9600" y="12084"/>
                  <a:pt x="7451" y="12800"/>
                  <a:pt x="4800" y="12800"/>
                </a:cubicBezTo>
                <a:cubicBezTo>
                  <a:pt x="2149" y="12800"/>
                  <a:pt x="0" y="12084"/>
                  <a:pt x="0" y="11200"/>
                </a:cubicBezTo>
                <a:cubicBezTo>
                  <a:pt x="0" y="10617"/>
                  <a:pt x="935" y="10107"/>
                  <a:pt x="2333" y="9827"/>
                </a:cubicBezTo>
                <a:close/>
                <a:moveTo>
                  <a:pt x="4800" y="10400"/>
                </a:moveTo>
                <a:cubicBezTo>
                  <a:pt x="2134" y="7606"/>
                  <a:pt x="800" y="5472"/>
                  <a:pt x="800" y="4000"/>
                </a:cubicBezTo>
                <a:cubicBezTo>
                  <a:pt x="800" y="1791"/>
                  <a:pt x="2591" y="0"/>
                  <a:pt x="4800" y="0"/>
                </a:cubicBezTo>
                <a:cubicBezTo>
                  <a:pt x="7009" y="0"/>
                  <a:pt x="8800" y="1791"/>
                  <a:pt x="8800" y="4000"/>
                </a:cubicBezTo>
                <a:cubicBezTo>
                  <a:pt x="8800" y="5472"/>
                  <a:pt x="7466" y="7606"/>
                  <a:pt x="4800" y="10400"/>
                </a:cubicBezTo>
                <a:close/>
                <a:moveTo>
                  <a:pt x="4800" y="5600"/>
                </a:moveTo>
                <a:cubicBezTo>
                  <a:pt x="5684" y="5600"/>
                  <a:pt x="6400" y="4884"/>
                  <a:pt x="6400" y="4000"/>
                </a:cubicBezTo>
                <a:cubicBezTo>
                  <a:pt x="6400" y="3116"/>
                  <a:pt x="5684" y="2400"/>
                  <a:pt x="4800" y="2400"/>
                </a:cubicBezTo>
                <a:cubicBezTo>
                  <a:pt x="3916" y="2400"/>
                  <a:pt x="3200" y="3116"/>
                  <a:pt x="3200" y="4000"/>
                </a:cubicBezTo>
                <a:cubicBezTo>
                  <a:pt x="3200" y="4884"/>
                  <a:pt x="3916" y="5600"/>
                  <a:pt x="4800" y="5600"/>
                </a:cubicBezTo>
                <a:close/>
              </a:path>
            </a:pathLst>
          </a:custGeom>
          <a:solidFill>
            <a:schemeClr val="bg1"/>
          </a:solidFill>
          <a:ln w="12700">
            <a:noFill/>
          </a:ln>
        </p:spPr>
      </p:sp>
      <p:sp>
        <p:nvSpPr>
          <p:cNvPr id="51" name="iconfont-11265-5328254">
            <a:extLst>
              <a:ext uri="{FF2B5EF4-FFF2-40B4-BE49-F238E27FC236}">
                <a16:creationId xmlns:a16="http://schemas.microsoft.com/office/drawing/2014/main" id="{14B1A22B-A2B7-4CED-BE2C-E159F8BD4D05}"/>
              </a:ext>
            </a:extLst>
          </p:cNvPr>
          <p:cNvSpPr/>
          <p:nvPr/>
        </p:nvSpPr>
        <p:spPr>
          <a:xfrm>
            <a:off x="6993475" y="4586296"/>
            <a:ext cx="609685" cy="520264"/>
          </a:xfrm>
          <a:custGeom>
            <a:avLst/>
            <a:gdLst>
              <a:gd name="T0" fmla="*/ 6717 w 9758"/>
              <a:gd name="T1" fmla="*/ 2976 h 8326"/>
              <a:gd name="T2" fmla="*/ 4874 w 9758"/>
              <a:gd name="T3" fmla="*/ 5184 h 8326"/>
              <a:gd name="T4" fmla="*/ 3037 w 9758"/>
              <a:gd name="T5" fmla="*/ 2970 h 8326"/>
              <a:gd name="T6" fmla="*/ 2103 w 9758"/>
              <a:gd name="T7" fmla="*/ 2970 h 8326"/>
              <a:gd name="T8" fmla="*/ 2103 w 9758"/>
              <a:gd name="T9" fmla="*/ 3328 h 8326"/>
              <a:gd name="T10" fmla="*/ 2404 w 9758"/>
              <a:gd name="T11" fmla="*/ 3456 h 8326"/>
              <a:gd name="T12" fmla="*/ 2404 w 9758"/>
              <a:gd name="T13" fmla="*/ 3494 h 8326"/>
              <a:gd name="T14" fmla="*/ 4842 w 9758"/>
              <a:gd name="T15" fmla="*/ 6374 h 8326"/>
              <a:gd name="T16" fmla="*/ 7281 w 9758"/>
              <a:gd name="T17" fmla="*/ 3482 h 8326"/>
              <a:gd name="T18" fmla="*/ 7581 w 9758"/>
              <a:gd name="T19" fmla="*/ 3354 h 8326"/>
              <a:gd name="T20" fmla="*/ 7581 w 9758"/>
              <a:gd name="T21" fmla="*/ 2944 h 8326"/>
              <a:gd name="T22" fmla="*/ 6775 w 9758"/>
              <a:gd name="T23" fmla="*/ 2944 h 8326"/>
              <a:gd name="T24" fmla="*/ 6717 w 9758"/>
              <a:gd name="T25" fmla="*/ 2976 h 8326"/>
              <a:gd name="T26" fmla="*/ 9418 w 9758"/>
              <a:gd name="T27" fmla="*/ 2426 h 8326"/>
              <a:gd name="T28" fmla="*/ 9418 w 9758"/>
              <a:gd name="T29" fmla="*/ 3821 h 8326"/>
              <a:gd name="T30" fmla="*/ 7223 w 9758"/>
              <a:gd name="T31" fmla="*/ 6214 h 8326"/>
              <a:gd name="T32" fmla="*/ 5597 w 9758"/>
              <a:gd name="T33" fmla="*/ 7968 h 8326"/>
              <a:gd name="T34" fmla="*/ 4893 w 9758"/>
              <a:gd name="T35" fmla="*/ 8326 h 8326"/>
              <a:gd name="T36" fmla="*/ 4189 w 9758"/>
              <a:gd name="T37" fmla="*/ 7968 h 8326"/>
              <a:gd name="T38" fmla="*/ 2602 w 9758"/>
              <a:gd name="T39" fmla="*/ 6272 h 8326"/>
              <a:gd name="T40" fmla="*/ 343 w 9758"/>
              <a:gd name="T41" fmla="*/ 3827 h 8326"/>
              <a:gd name="T42" fmla="*/ 343 w 9758"/>
              <a:gd name="T43" fmla="*/ 2451 h 8326"/>
              <a:gd name="T44" fmla="*/ 1386 w 9758"/>
              <a:gd name="T45" fmla="*/ 1293 h 8326"/>
              <a:gd name="T46" fmla="*/ 2250 w 9758"/>
              <a:gd name="T47" fmla="*/ 352 h 8326"/>
              <a:gd name="T48" fmla="*/ 2967 w 9758"/>
              <a:gd name="T49" fmla="*/ 0 h 8326"/>
              <a:gd name="T50" fmla="*/ 6807 w 9758"/>
              <a:gd name="T51" fmla="*/ 0 h 8326"/>
              <a:gd name="T52" fmla="*/ 7498 w 9758"/>
              <a:gd name="T53" fmla="*/ 346 h 8326"/>
              <a:gd name="T54" fmla="*/ 9098 w 9758"/>
              <a:gd name="T55" fmla="*/ 2067 h 8326"/>
              <a:gd name="T56" fmla="*/ 9418 w 9758"/>
              <a:gd name="T57" fmla="*/ 2426 h 8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758" h="8326">
                <a:moveTo>
                  <a:pt x="6717" y="2976"/>
                </a:moveTo>
                <a:lnTo>
                  <a:pt x="4874" y="5184"/>
                </a:lnTo>
                <a:lnTo>
                  <a:pt x="3037" y="2970"/>
                </a:lnTo>
                <a:lnTo>
                  <a:pt x="2103" y="2970"/>
                </a:lnTo>
                <a:lnTo>
                  <a:pt x="2103" y="3328"/>
                </a:lnTo>
                <a:cubicBezTo>
                  <a:pt x="2219" y="3312"/>
                  <a:pt x="2335" y="3361"/>
                  <a:pt x="2404" y="3456"/>
                </a:cubicBezTo>
                <a:lnTo>
                  <a:pt x="2404" y="3494"/>
                </a:lnTo>
                <a:cubicBezTo>
                  <a:pt x="2807" y="4013"/>
                  <a:pt x="4394" y="5818"/>
                  <a:pt x="4842" y="6374"/>
                </a:cubicBezTo>
                <a:cubicBezTo>
                  <a:pt x="5290" y="5811"/>
                  <a:pt x="6871" y="4006"/>
                  <a:pt x="7281" y="3482"/>
                </a:cubicBezTo>
                <a:cubicBezTo>
                  <a:pt x="7350" y="3387"/>
                  <a:pt x="7465" y="3338"/>
                  <a:pt x="7581" y="3354"/>
                </a:cubicBezTo>
                <a:lnTo>
                  <a:pt x="7581" y="2944"/>
                </a:lnTo>
                <a:lnTo>
                  <a:pt x="6775" y="2944"/>
                </a:lnTo>
                <a:cubicBezTo>
                  <a:pt x="6775" y="2944"/>
                  <a:pt x="6737" y="2944"/>
                  <a:pt x="6717" y="2976"/>
                </a:cubicBezTo>
                <a:close/>
                <a:moveTo>
                  <a:pt x="9418" y="2426"/>
                </a:moveTo>
                <a:cubicBezTo>
                  <a:pt x="9758" y="2829"/>
                  <a:pt x="9758" y="3418"/>
                  <a:pt x="9418" y="3821"/>
                </a:cubicBezTo>
                <a:lnTo>
                  <a:pt x="7223" y="6214"/>
                </a:lnTo>
                <a:lnTo>
                  <a:pt x="5597" y="7968"/>
                </a:lnTo>
                <a:cubicBezTo>
                  <a:pt x="5432" y="8191"/>
                  <a:pt x="5171" y="8323"/>
                  <a:pt x="4893" y="8326"/>
                </a:cubicBezTo>
                <a:cubicBezTo>
                  <a:pt x="4616" y="8322"/>
                  <a:pt x="4356" y="8190"/>
                  <a:pt x="4189" y="7968"/>
                </a:cubicBezTo>
                <a:lnTo>
                  <a:pt x="2602" y="6272"/>
                </a:lnTo>
                <a:lnTo>
                  <a:pt x="343" y="3827"/>
                </a:lnTo>
                <a:cubicBezTo>
                  <a:pt x="0" y="3433"/>
                  <a:pt x="0" y="2846"/>
                  <a:pt x="343" y="2451"/>
                </a:cubicBezTo>
                <a:lnTo>
                  <a:pt x="1386" y="1293"/>
                </a:lnTo>
                <a:lnTo>
                  <a:pt x="2250" y="352"/>
                </a:lnTo>
                <a:cubicBezTo>
                  <a:pt x="2423" y="131"/>
                  <a:pt x="2687" y="1"/>
                  <a:pt x="2967" y="0"/>
                </a:cubicBezTo>
                <a:lnTo>
                  <a:pt x="6807" y="0"/>
                </a:lnTo>
                <a:cubicBezTo>
                  <a:pt x="7076" y="12"/>
                  <a:pt x="7327" y="137"/>
                  <a:pt x="7498" y="346"/>
                </a:cubicBezTo>
                <a:cubicBezTo>
                  <a:pt x="7857" y="704"/>
                  <a:pt x="8631" y="1562"/>
                  <a:pt x="9098" y="2067"/>
                </a:cubicBezTo>
                <a:lnTo>
                  <a:pt x="9418" y="2426"/>
                </a:lnTo>
                <a:close/>
              </a:path>
            </a:pathLst>
          </a:custGeom>
          <a:solidFill>
            <a:schemeClr val="bg1"/>
          </a:solidFill>
          <a:ln w="12700">
            <a:noFill/>
          </a:ln>
        </p:spPr>
      </p:sp>
      <p:pic>
        <p:nvPicPr>
          <p:cNvPr id="53" name="图片 52">
            <a:extLst>
              <a:ext uri="{FF2B5EF4-FFF2-40B4-BE49-F238E27FC236}">
                <a16:creationId xmlns:a16="http://schemas.microsoft.com/office/drawing/2014/main" id="{08061FC6-3D72-4FE3-A649-EA7E13A2AEC0}"/>
              </a:ext>
            </a:extLst>
          </p:cNvPr>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269443" y="6457558"/>
            <a:ext cx="1853836" cy="315100"/>
          </a:xfrm>
          <a:prstGeom prst="rect">
            <a:avLst/>
          </a:prstGeom>
        </p:spPr>
      </p:pic>
    </p:spTree>
    <p:extLst>
      <p:ext uri="{BB962C8B-B14F-4D97-AF65-F5344CB8AC3E}">
        <p14:creationId xmlns:p14="http://schemas.microsoft.com/office/powerpoint/2010/main" val="3436481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7BB4493-1629-4808-8839-826F92BA5FC9}"/>
              </a:ext>
            </a:extLst>
          </p:cNvPr>
          <p:cNvGrpSpPr/>
          <p:nvPr/>
        </p:nvGrpSpPr>
        <p:grpSpPr>
          <a:xfrm>
            <a:off x="288326" y="1"/>
            <a:ext cx="8892945" cy="1132114"/>
            <a:chOff x="288326" y="1"/>
            <a:chExt cx="8892945" cy="1132114"/>
          </a:xfrm>
        </p:grpSpPr>
        <p:sp>
          <p:nvSpPr>
            <p:cNvPr id="2" name="矩形 1">
              <a:extLst>
                <a:ext uri="{FF2B5EF4-FFF2-40B4-BE49-F238E27FC236}">
                  <a16:creationId xmlns:a16="http://schemas.microsoft.com/office/drawing/2014/main" id="{5CE9622F-BE17-41A2-9D75-D6EB5A87F4A7}"/>
                </a:ext>
              </a:extLst>
            </p:cNvPr>
            <p:cNvSpPr/>
            <p:nvPr/>
          </p:nvSpPr>
          <p:spPr>
            <a:xfrm>
              <a:off x="334963" y="1"/>
              <a:ext cx="742723" cy="1132114"/>
            </a:xfrm>
            <a:prstGeom prst="rect">
              <a:avLst/>
            </a:prstGeom>
            <a:solidFill>
              <a:srgbClr val="8C1515"/>
            </a:solidFill>
            <a:ln w="12700">
              <a:noFill/>
            </a:ln>
            <a:effectLst>
              <a:outerShdw>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None/>
                <a:defRPr/>
              </a:pPr>
              <a:endParaRPr kumimoji="0" lang="zh-CN" altLang="en-US" sz="1800" b="0" i="0" u="none" strike="noStrike" kern="1200" cap="none" spc="0" normalizeH="0" noProof="0">
                <a:ln>
                  <a:noFill/>
                </a:ln>
                <a:solidFill>
                  <a:srgbClr val="8C1515"/>
                </a:solidFill>
                <a:effectLst/>
                <a:uLnTx/>
                <a:uFillTx/>
                <a:cs typeface="+mn-cs"/>
              </a:endParaRPr>
            </a:p>
          </p:txBody>
        </p:sp>
        <p:sp>
          <p:nvSpPr>
            <p:cNvPr id="3" name="文本框 2">
              <a:extLst>
                <a:ext uri="{FF2B5EF4-FFF2-40B4-BE49-F238E27FC236}">
                  <a16:creationId xmlns:a16="http://schemas.microsoft.com/office/drawing/2014/main" id="{47168687-B9E7-4AE3-B2A4-EADE16C757DB}"/>
                </a:ext>
              </a:extLst>
            </p:cNvPr>
            <p:cNvSpPr/>
            <p:nvPr/>
          </p:nvSpPr>
          <p:spPr>
            <a:xfrm>
              <a:off x="288326" y="242892"/>
              <a:ext cx="8132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None/>
                <a:defRPr/>
              </a:pPr>
              <a:r>
                <a:rPr kumimoji="0" lang="en-US" altLang="zh-CN" sz="3600" b="1" i="0" u="none" strike="noStrike" kern="1200" cap="none" spc="0" normalizeH="0" noProof="0" dirty="0">
                  <a:ln>
                    <a:noFill/>
                  </a:ln>
                  <a:solidFill>
                    <a:prstClr val="white"/>
                  </a:solidFill>
                  <a:effectLst/>
                  <a:uLnTx/>
                  <a:uFillTx/>
                  <a:cs typeface="+mn-cs"/>
                </a:rPr>
                <a:t>01</a:t>
              </a:r>
              <a:endParaRPr kumimoji="0" lang="zh-CN" altLang="en-US" sz="3600" b="1" i="0" u="none" strike="noStrike" kern="1200" cap="none" spc="0" normalizeH="0" noProof="0" dirty="0">
                <a:ln>
                  <a:noFill/>
                </a:ln>
                <a:solidFill>
                  <a:prstClr val="white"/>
                </a:solidFill>
                <a:effectLst/>
                <a:uLnTx/>
                <a:uFillTx/>
                <a:cs typeface="+mn-cs"/>
              </a:endParaRPr>
            </a:p>
          </p:txBody>
        </p:sp>
        <p:sp>
          <p:nvSpPr>
            <p:cNvPr id="4" name="文本框 3">
              <a:extLst>
                <a:ext uri="{FF2B5EF4-FFF2-40B4-BE49-F238E27FC236}">
                  <a16:creationId xmlns:a16="http://schemas.microsoft.com/office/drawing/2014/main" id="{8F86A50F-624D-4A68-A74C-4E0E0540DBBC}"/>
                </a:ext>
              </a:extLst>
            </p:cNvPr>
            <p:cNvSpPr/>
            <p:nvPr/>
          </p:nvSpPr>
          <p:spPr>
            <a:xfrm>
              <a:off x="1125512" y="203854"/>
              <a:ext cx="805575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None/>
                <a:defRPr/>
              </a:pPr>
              <a:r>
                <a:rPr lang="en-US" altLang="zh-CN" sz="4400" b="1" dirty="0">
                  <a:solidFill>
                    <a:srgbClr val="8C1515"/>
                  </a:solidFill>
                  <a:cs typeface="阿里巴巴普惠体" panose="00020600040101010101" pitchFamily="18" charset="-122"/>
                </a:rPr>
                <a:t>F</a:t>
              </a:r>
              <a:r>
                <a:rPr kumimoji="0" lang="en-US" altLang="zh-CN" sz="4400" b="1" i="0" u="none" strike="noStrike" kern="1200" cap="none" spc="0" normalizeH="0" noProof="0" dirty="0">
                  <a:ln>
                    <a:noFill/>
                  </a:ln>
                  <a:solidFill>
                    <a:srgbClr val="8C1515"/>
                  </a:solidFill>
                  <a:effectLst/>
                  <a:uLnTx/>
                  <a:uFillTx/>
                  <a:cs typeface="阿里巴巴普惠体" panose="00020600040101010101" pitchFamily="18" charset="-122"/>
                </a:rPr>
                <a:t>low Chart: Pre-Processing</a:t>
              </a:r>
              <a:endParaRPr kumimoji="0" lang="zh-CN" altLang="en-US" sz="4400" b="1" i="0" u="none" strike="noStrike" kern="1200" cap="none" spc="0" normalizeH="0" noProof="0" dirty="0">
                <a:ln>
                  <a:noFill/>
                </a:ln>
                <a:solidFill>
                  <a:srgbClr val="8C1515"/>
                </a:solidFill>
                <a:effectLst/>
                <a:uLnTx/>
                <a:uFillTx/>
                <a:cs typeface="阿里巴巴普惠体" panose="00020600040101010101" pitchFamily="18" charset="-122"/>
              </a:endParaRPr>
            </a:p>
          </p:txBody>
        </p:sp>
      </p:grpSp>
      <p:pic>
        <p:nvPicPr>
          <p:cNvPr id="16" name="图片 15">
            <a:extLst>
              <a:ext uri="{FF2B5EF4-FFF2-40B4-BE49-F238E27FC236}">
                <a16:creationId xmlns:a16="http://schemas.microsoft.com/office/drawing/2014/main" id="{2B227495-8E34-421D-B8E5-07ECC7728445}"/>
              </a:ext>
            </a:extLst>
          </p:cNvPr>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269443" y="6457558"/>
            <a:ext cx="1853836" cy="315100"/>
          </a:xfrm>
          <a:prstGeom prst="rect">
            <a:avLst/>
          </a:prstGeom>
        </p:spPr>
      </p:pic>
      <p:pic>
        <p:nvPicPr>
          <p:cNvPr id="25" name="图片 24">
            <a:extLst>
              <a:ext uri="{FF2B5EF4-FFF2-40B4-BE49-F238E27FC236}">
                <a16:creationId xmlns:a16="http://schemas.microsoft.com/office/drawing/2014/main" id="{E5AA438C-5700-49B1-91F3-836A38DBC5F2}"/>
              </a:ext>
            </a:extLst>
          </p:cNvPr>
          <p:cNvPicPr/>
          <p:nvPr/>
        </p:nvPicPr>
        <p:blipFill>
          <a:blip r:embed="rId3">
            <a:extLst>
              <a:ext uri="{28A0092B-C50C-407E-A947-70E740481C1C}">
                <a14:useLocalDpi xmlns:a14="http://schemas.microsoft.com/office/drawing/2010/main" val="0"/>
              </a:ext>
            </a:extLst>
          </a:blip>
          <a:srcRect/>
          <a:stretch/>
        </p:blipFill>
        <p:spPr>
          <a:xfrm>
            <a:off x="4939351" y="316337"/>
            <a:ext cx="5694749" cy="5694749"/>
          </a:xfrm>
          <a:prstGeom prst="rect">
            <a:avLst/>
          </a:prstGeom>
        </p:spPr>
      </p:pic>
      <p:grpSp>
        <p:nvGrpSpPr>
          <p:cNvPr id="45" name="Group 44">
            <a:extLst>
              <a:ext uri="{FF2B5EF4-FFF2-40B4-BE49-F238E27FC236}">
                <a16:creationId xmlns:a16="http://schemas.microsoft.com/office/drawing/2014/main" id="{D2F4F8EB-7923-170D-21A7-D4B72F9836D0}"/>
              </a:ext>
            </a:extLst>
          </p:cNvPr>
          <p:cNvGrpSpPr/>
          <p:nvPr/>
        </p:nvGrpSpPr>
        <p:grpSpPr>
          <a:xfrm>
            <a:off x="5218451" y="1920292"/>
            <a:ext cx="1288748" cy="1575643"/>
            <a:chOff x="2232079" y="3304785"/>
            <a:chExt cx="1288748" cy="1575643"/>
          </a:xfrm>
        </p:grpSpPr>
        <p:pic>
          <p:nvPicPr>
            <p:cNvPr id="43" name="Picture 42">
              <a:extLst>
                <a:ext uri="{FF2B5EF4-FFF2-40B4-BE49-F238E27FC236}">
                  <a16:creationId xmlns:a16="http://schemas.microsoft.com/office/drawing/2014/main" id="{ADD300AF-3C9E-4FFA-0765-B03D4D672D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2079" y="3304785"/>
              <a:ext cx="1288748" cy="1288748"/>
            </a:xfrm>
            <a:prstGeom prst="rect">
              <a:avLst/>
            </a:prstGeom>
          </p:spPr>
        </p:pic>
        <p:sp>
          <p:nvSpPr>
            <p:cNvPr id="44" name="TextBox 43">
              <a:extLst>
                <a:ext uri="{FF2B5EF4-FFF2-40B4-BE49-F238E27FC236}">
                  <a16:creationId xmlns:a16="http://schemas.microsoft.com/office/drawing/2014/main" id="{A0F70461-843A-7C8B-8FAB-E251D92025AC}"/>
                </a:ext>
              </a:extLst>
            </p:cNvPr>
            <p:cNvSpPr txBox="1"/>
            <p:nvPr/>
          </p:nvSpPr>
          <p:spPr>
            <a:xfrm>
              <a:off x="2576531" y="4511096"/>
              <a:ext cx="599844" cy="369332"/>
            </a:xfrm>
            <a:prstGeom prst="rect">
              <a:avLst/>
            </a:prstGeom>
            <a:noFill/>
          </p:spPr>
          <p:txBody>
            <a:bodyPr wrap="none" rtlCol="0">
              <a:spAutoFit/>
            </a:bodyPr>
            <a:lstStyle/>
            <a:p>
              <a:r>
                <a:rPr lang="en-US" dirty="0"/>
                <a:t>LLM</a:t>
              </a:r>
            </a:p>
          </p:txBody>
        </p:sp>
      </p:grpSp>
      <p:grpSp>
        <p:nvGrpSpPr>
          <p:cNvPr id="51" name="Group 50">
            <a:extLst>
              <a:ext uri="{FF2B5EF4-FFF2-40B4-BE49-F238E27FC236}">
                <a16:creationId xmlns:a16="http://schemas.microsoft.com/office/drawing/2014/main" id="{47066131-CA64-0C66-A950-BEA6D2B3E6E5}"/>
              </a:ext>
            </a:extLst>
          </p:cNvPr>
          <p:cNvGrpSpPr/>
          <p:nvPr/>
        </p:nvGrpSpPr>
        <p:grpSpPr>
          <a:xfrm>
            <a:off x="2788203" y="2249733"/>
            <a:ext cx="1297150" cy="1593601"/>
            <a:chOff x="2153504" y="3485926"/>
            <a:chExt cx="1297150" cy="1593601"/>
          </a:xfrm>
        </p:grpSpPr>
        <p:pic>
          <p:nvPicPr>
            <p:cNvPr id="41" name="Picture 40">
              <a:extLst>
                <a:ext uri="{FF2B5EF4-FFF2-40B4-BE49-F238E27FC236}">
                  <a16:creationId xmlns:a16="http://schemas.microsoft.com/office/drawing/2014/main" id="{19B8E3F9-130B-D4A0-53F2-84BFFC39D7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3754" y="3485926"/>
              <a:ext cx="920324" cy="920324"/>
            </a:xfrm>
            <a:prstGeom prst="rect">
              <a:avLst/>
            </a:prstGeom>
          </p:spPr>
        </p:pic>
        <p:sp>
          <p:nvSpPr>
            <p:cNvPr id="50" name="TextBox 49">
              <a:extLst>
                <a:ext uri="{FF2B5EF4-FFF2-40B4-BE49-F238E27FC236}">
                  <a16:creationId xmlns:a16="http://schemas.microsoft.com/office/drawing/2014/main" id="{5B329F15-3A17-4939-03DE-079E731BA19D}"/>
                </a:ext>
              </a:extLst>
            </p:cNvPr>
            <p:cNvSpPr txBox="1"/>
            <p:nvPr/>
          </p:nvSpPr>
          <p:spPr>
            <a:xfrm>
              <a:off x="2153504" y="4433196"/>
              <a:ext cx="1297150" cy="646331"/>
            </a:xfrm>
            <a:prstGeom prst="rect">
              <a:avLst/>
            </a:prstGeom>
            <a:noFill/>
          </p:spPr>
          <p:txBody>
            <a:bodyPr wrap="none" rtlCol="0">
              <a:spAutoFit/>
            </a:bodyPr>
            <a:lstStyle/>
            <a:p>
              <a:r>
                <a:rPr lang="en-US" dirty="0"/>
                <a:t>Searchable</a:t>
              </a:r>
            </a:p>
            <a:p>
              <a:r>
                <a:rPr lang="en-US" dirty="0"/>
                <a:t>  Formats</a:t>
              </a:r>
            </a:p>
          </p:txBody>
        </p:sp>
      </p:grpSp>
      <p:grpSp>
        <p:nvGrpSpPr>
          <p:cNvPr id="55" name="Group 54">
            <a:extLst>
              <a:ext uri="{FF2B5EF4-FFF2-40B4-BE49-F238E27FC236}">
                <a16:creationId xmlns:a16="http://schemas.microsoft.com/office/drawing/2014/main" id="{AE7B88A4-0C46-0B40-96CB-952D61128C2F}"/>
              </a:ext>
            </a:extLst>
          </p:cNvPr>
          <p:cNvGrpSpPr/>
          <p:nvPr/>
        </p:nvGrpSpPr>
        <p:grpSpPr>
          <a:xfrm>
            <a:off x="596502" y="3843334"/>
            <a:ext cx="1052264" cy="1372271"/>
            <a:chOff x="3637798" y="3419956"/>
            <a:chExt cx="1052264" cy="1372271"/>
          </a:xfrm>
        </p:grpSpPr>
        <p:pic>
          <p:nvPicPr>
            <p:cNvPr id="53" name="Picture 52">
              <a:extLst>
                <a:ext uri="{FF2B5EF4-FFF2-40B4-BE49-F238E27FC236}">
                  <a16:creationId xmlns:a16="http://schemas.microsoft.com/office/drawing/2014/main" id="{FD02D28D-9D23-1B36-476D-B446362A99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7798" y="3419956"/>
              <a:ext cx="1052264" cy="1052264"/>
            </a:xfrm>
            <a:prstGeom prst="rect">
              <a:avLst/>
            </a:prstGeom>
          </p:spPr>
        </p:pic>
        <p:sp>
          <p:nvSpPr>
            <p:cNvPr id="54" name="TextBox 53">
              <a:extLst>
                <a:ext uri="{FF2B5EF4-FFF2-40B4-BE49-F238E27FC236}">
                  <a16:creationId xmlns:a16="http://schemas.microsoft.com/office/drawing/2014/main" id="{9970AB95-D513-F6B5-7F8C-989077B7E640}"/>
                </a:ext>
              </a:extLst>
            </p:cNvPr>
            <p:cNvSpPr txBox="1"/>
            <p:nvPr/>
          </p:nvSpPr>
          <p:spPr>
            <a:xfrm>
              <a:off x="3708308" y="4422895"/>
              <a:ext cx="864339" cy="369332"/>
            </a:xfrm>
            <a:prstGeom prst="rect">
              <a:avLst/>
            </a:prstGeom>
            <a:noFill/>
          </p:spPr>
          <p:txBody>
            <a:bodyPr wrap="none" rtlCol="0">
              <a:spAutoFit/>
            </a:bodyPr>
            <a:lstStyle/>
            <a:p>
              <a:r>
                <a:rPr lang="en-US" dirty="0"/>
                <a:t>Picture</a:t>
              </a:r>
            </a:p>
          </p:txBody>
        </p:sp>
      </p:grpSp>
      <p:grpSp>
        <p:nvGrpSpPr>
          <p:cNvPr id="63" name="Group 62">
            <a:extLst>
              <a:ext uri="{FF2B5EF4-FFF2-40B4-BE49-F238E27FC236}">
                <a16:creationId xmlns:a16="http://schemas.microsoft.com/office/drawing/2014/main" id="{2357FCFD-A270-6595-C1D1-ED924A7E494C}"/>
              </a:ext>
            </a:extLst>
          </p:cNvPr>
          <p:cNvGrpSpPr/>
          <p:nvPr/>
        </p:nvGrpSpPr>
        <p:grpSpPr>
          <a:xfrm>
            <a:off x="8405992" y="2373346"/>
            <a:ext cx="2670559" cy="3182708"/>
            <a:chOff x="2172983" y="4937982"/>
            <a:chExt cx="1041095" cy="1240752"/>
          </a:xfrm>
        </p:grpSpPr>
        <p:pic>
          <p:nvPicPr>
            <p:cNvPr id="61" name="Picture 60">
              <a:extLst>
                <a:ext uri="{FF2B5EF4-FFF2-40B4-BE49-F238E27FC236}">
                  <a16:creationId xmlns:a16="http://schemas.microsoft.com/office/drawing/2014/main" id="{A7552A19-4C57-3EA3-4B28-C2D3B3840C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2983" y="4937982"/>
              <a:ext cx="1041095" cy="1041095"/>
            </a:xfrm>
            <a:prstGeom prst="rect">
              <a:avLst/>
            </a:prstGeom>
          </p:spPr>
        </p:pic>
        <p:sp>
          <p:nvSpPr>
            <p:cNvPr id="62" name="TextBox 61">
              <a:extLst>
                <a:ext uri="{FF2B5EF4-FFF2-40B4-BE49-F238E27FC236}">
                  <a16:creationId xmlns:a16="http://schemas.microsoft.com/office/drawing/2014/main" id="{1E054FD1-28C0-F3FF-25A2-3A29C3B5AC82}"/>
                </a:ext>
              </a:extLst>
            </p:cNvPr>
            <p:cNvSpPr txBox="1"/>
            <p:nvPr/>
          </p:nvSpPr>
          <p:spPr>
            <a:xfrm>
              <a:off x="2326578" y="6034753"/>
              <a:ext cx="787521" cy="143981"/>
            </a:xfrm>
            <a:prstGeom prst="rect">
              <a:avLst/>
            </a:prstGeom>
            <a:noFill/>
          </p:spPr>
          <p:txBody>
            <a:bodyPr wrap="none" rtlCol="0">
              <a:spAutoFit/>
            </a:bodyPr>
            <a:lstStyle/>
            <a:p>
              <a:r>
                <a:rPr lang="en-US" dirty="0"/>
                <a:t>Memory Hierarchy</a:t>
              </a:r>
            </a:p>
          </p:txBody>
        </p:sp>
      </p:grpSp>
      <p:pic>
        <p:nvPicPr>
          <p:cNvPr id="66" name="Picture 65">
            <a:extLst>
              <a:ext uri="{FF2B5EF4-FFF2-40B4-BE49-F238E27FC236}">
                <a16:creationId xmlns:a16="http://schemas.microsoft.com/office/drawing/2014/main" id="{DF5C391B-8A93-7EC3-6AF5-82A75CFFB2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013825">
            <a:off x="1821945" y="3177427"/>
            <a:ext cx="918771" cy="918771"/>
          </a:xfrm>
          <a:prstGeom prst="rect">
            <a:avLst/>
          </a:prstGeom>
        </p:spPr>
      </p:pic>
      <p:sp>
        <p:nvSpPr>
          <p:cNvPr id="67" name="TextBox 66">
            <a:extLst>
              <a:ext uri="{FF2B5EF4-FFF2-40B4-BE49-F238E27FC236}">
                <a16:creationId xmlns:a16="http://schemas.microsoft.com/office/drawing/2014/main" id="{1C25A10F-D87A-3915-AB64-70FB7D04D6DD}"/>
              </a:ext>
            </a:extLst>
          </p:cNvPr>
          <p:cNvSpPr txBox="1"/>
          <p:nvPr/>
        </p:nvSpPr>
        <p:spPr>
          <a:xfrm>
            <a:off x="1726764" y="3267480"/>
            <a:ext cx="635110" cy="369332"/>
          </a:xfrm>
          <a:prstGeom prst="rect">
            <a:avLst/>
          </a:prstGeom>
          <a:noFill/>
        </p:spPr>
        <p:txBody>
          <a:bodyPr wrap="none" rtlCol="0">
            <a:spAutoFit/>
          </a:bodyPr>
          <a:lstStyle/>
          <a:p>
            <a:r>
              <a:rPr lang="en-US" dirty="0"/>
              <a:t>OCR</a:t>
            </a:r>
          </a:p>
        </p:txBody>
      </p:sp>
      <p:pic>
        <p:nvPicPr>
          <p:cNvPr id="68" name="Picture 67">
            <a:extLst>
              <a:ext uri="{FF2B5EF4-FFF2-40B4-BE49-F238E27FC236}">
                <a16:creationId xmlns:a16="http://schemas.microsoft.com/office/drawing/2014/main" id="{773D706E-8A60-CB25-0302-DC25FE80D0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11688" y="2191061"/>
            <a:ext cx="918771" cy="918771"/>
          </a:xfrm>
          <a:prstGeom prst="rect">
            <a:avLst/>
          </a:prstGeom>
        </p:spPr>
      </p:pic>
      <p:sp>
        <p:nvSpPr>
          <p:cNvPr id="69" name="TextBox 68">
            <a:extLst>
              <a:ext uri="{FF2B5EF4-FFF2-40B4-BE49-F238E27FC236}">
                <a16:creationId xmlns:a16="http://schemas.microsoft.com/office/drawing/2014/main" id="{9BC310E6-F6DD-CD31-06F4-09B33064E56C}"/>
              </a:ext>
            </a:extLst>
          </p:cNvPr>
          <p:cNvSpPr txBox="1"/>
          <p:nvPr/>
        </p:nvSpPr>
        <p:spPr>
          <a:xfrm>
            <a:off x="4012077" y="2119889"/>
            <a:ext cx="1079142" cy="369332"/>
          </a:xfrm>
          <a:prstGeom prst="rect">
            <a:avLst/>
          </a:prstGeom>
          <a:noFill/>
        </p:spPr>
        <p:txBody>
          <a:bodyPr wrap="none" rtlCol="0">
            <a:spAutoFit/>
          </a:bodyPr>
          <a:lstStyle/>
          <a:p>
            <a:r>
              <a:rPr lang="en-US" dirty="0"/>
              <a:t>10 Pages</a:t>
            </a:r>
          </a:p>
        </p:txBody>
      </p:sp>
      <p:grpSp>
        <p:nvGrpSpPr>
          <p:cNvPr id="71" name="Group 70">
            <a:extLst>
              <a:ext uri="{FF2B5EF4-FFF2-40B4-BE49-F238E27FC236}">
                <a16:creationId xmlns:a16="http://schemas.microsoft.com/office/drawing/2014/main" id="{14DAEF4E-F5C2-00FC-6095-B1178F045483}"/>
              </a:ext>
            </a:extLst>
          </p:cNvPr>
          <p:cNvGrpSpPr/>
          <p:nvPr/>
        </p:nvGrpSpPr>
        <p:grpSpPr>
          <a:xfrm>
            <a:off x="4924795" y="4618688"/>
            <a:ext cx="1758413" cy="1209632"/>
            <a:chOff x="7639160" y="2551839"/>
            <a:chExt cx="1758413" cy="1209632"/>
          </a:xfrm>
        </p:grpSpPr>
        <p:grpSp>
          <p:nvGrpSpPr>
            <p:cNvPr id="49" name="Group 48">
              <a:extLst>
                <a:ext uri="{FF2B5EF4-FFF2-40B4-BE49-F238E27FC236}">
                  <a16:creationId xmlns:a16="http://schemas.microsoft.com/office/drawing/2014/main" id="{050A5419-6919-F87E-4B17-817A753D4FD1}"/>
                </a:ext>
              </a:extLst>
            </p:cNvPr>
            <p:cNvGrpSpPr/>
            <p:nvPr/>
          </p:nvGrpSpPr>
          <p:grpSpPr>
            <a:xfrm>
              <a:off x="7639160" y="2557304"/>
              <a:ext cx="1288777" cy="1204167"/>
              <a:chOff x="788619" y="3447177"/>
              <a:chExt cx="1518556" cy="1418860"/>
            </a:xfrm>
          </p:grpSpPr>
          <p:pic>
            <p:nvPicPr>
              <p:cNvPr id="47" name="Picture 46">
                <a:extLst>
                  <a:ext uri="{FF2B5EF4-FFF2-40B4-BE49-F238E27FC236}">
                    <a16:creationId xmlns:a16="http://schemas.microsoft.com/office/drawing/2014/main" id="{261DD0F3-E968-80C7-17DA-FC3F12BB80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8619" y="3447177"/>
                <a:ext cx="997820" cy="997820"/>
              </a:xfrm>
              <a:prstGeom prst="rect">
                <a:avLst/>
              </a:prstGeom>
            </p:spPr>
          </p:pic>
          <p:sp>
            <p:nvSpPr>
              <p:cNvPr id="48" name="TextBox 47">
                <a:extLst>
                  <a:ext uri="{FF2B5EF4-FFF2-40B4-BE49-F238E27FC236}">
                    <a16:creationId xmlns:a16="http://schemas.microsoft.com/office/drawing/2014/main" id="{A9A61D4E-F515-7014-E82A-02FDEFC5D89C}"/>
                  </a:ext>
                </a:extLst>
              </p:cNvPr>
              <p:cNvSpPr txBox="1"/>
              <p:nvPr/>
            </p:nvSpPr>
            <p:spPr>
              <a:xfrm>
                <a:off x="1543719" y="4430856"/>
                <a:ext cx="763456" cy="435181"/>
              </a:xfrm>
              <a:prstGeom prst="rect">
                <a:avLst/>
              </a:prstGeom>
              <a:noFill/>
            </p:spPr>
            <p:txBody>
              <a:bodyPr wrap="none" rtlCol="0">
                <a:spAutoFit/>
              </a:bodyPr>
              <a:lstStyle/>
              <a:p>
                <a:r>
                  <a:rPr lang="en-US" dirty="0"/>
                  <a:t>Tags</a:t>
                </a:r>
              </a:p>
            </p:txBody>
          </p:sp>
        </p:grpSp>
        <p:pic>
          <p:nvPicPr>
            <p:cNvPr id="70" name="Picture 69">
              <a:extLst>
                <a:ext uri="{FF2B5EF4-FFF2-40B4-BE49-F238E27FC236}">
                  <a16:creationId xmlns:a16="http://schemas.microsoft.com/office/drawing/2014/main" id="{9954D56E-8ABA-026B-A7E5-D2A4205CAC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50737" y="2551839"/>
              <a:ext cx="846836" cy="846836"/>
            </a:xfrm>
            <a:prstGeom prst="rect">
              <a:avLst/>
            </a:prstGeom>
          </p:spPr>
        </p:pic>
      </p:grpSp>
      <p:pic>
        <p:nvPicPr>
          <p:cNvPr id="72" name="Picture 71">
            <a:extLst>
              <a:ext uri="{FF2B5EF4-FFF2-40B4-BE49-F238E27FC236}">
                <a16:creationId xmlns:a16="http://schemas.microsoft.com/office/drawing/2014/main" id="{8887216A-1203-4204-6113-2CF4B044EA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5344617" y="3561902"/>
            <a:ext cx="918771" cy="918771"/>
          </a:xfrm>
          <a:prstGeom prst="rect">
            <a:avLst/>
          </a:prstGeom>
        </p:spPr>
      </p:pic>
      <p:sp>
        <p:nvSpPr>
          <p:cNvPr id="73" name="TextBox 72">
            <a:extLst>
              <a:ext uri="{FF2B5EF4-FFF2-40B4-BE49-F238E27FC236}">
                <a16:creationId xmlns:a16="http://schemas.microsoft.com/office/drawing/2014/main" id="{A2FE4304-341C-A1EA-1F74-00917BA9443B}"/>
              </a:ext>
            </a:extLst>
          </p:cNvPr>
          <p:cNvSpPr txBox="1"/>
          <p:nvPr/>
        </p:nvSpPr>
        <p:spPr>
          <a:xfrm>
            <a:off x="4939351" y="3735655"/>
            <a:ext cx="832279" cy="369332"/>
          </a:xfrm>
          <a:prstGeom prst="rect">
            <a:avLst/>
          </a:prstGeom>
          <a:noFill/>
        </p:spPr>
        <p:txBody>
          <a:bodyPr wrap="none" rtlCol="0">
            <a:spAutoFit/>
          </a:bodyPr>
          <a:lstStyle/>
          <a:p>
            <a:r>
              <a:rPr lang="en-US" dirty="0"/>
              <a:t>Create</a:t>
            </a:r>
          </a:p>
        </p:txBody>
      </p:sp>
      <p:pic>
        <p:nvPicPr>
          <p:cNvPr id="74" name="Picture 73">
            <a:extLst>
              <a:ext uri="{FF2B5EF4-FFF2-40B4-BE49-F238E27FC236}">
                <a16:creationId xmlns:a16="http://schemas.microsoft.com/office/drawing/2014/main" id="{153A3354-093C-142C-17EC-90DE631EB5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614273">
            <a:off x="7211037" y="3923633"/>
            <a:ext cx="918771" cy="918771"/>
          </a:xfrm>
          <a:prstGeom prst="rect">
            <a:avLst/>
          </a:prstGeom>
        </p:spPr>
      </p:pic>
      <p:pic>
        <p:nvPicPr>
          <p:cNvPr id="75" name="Picture 74">
            <a:extLst>
              <a:ext uri="{FF2B5EF4-FFF2-40B4-BE49-F238E27FC236}">
                <a16:creationId xmlns:a16="http://schemas.microsoft.com/office/drawing/2014/main" id="{F8A6F51E-8BBC-5CAE-162F-CC5183CD5F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353373">
            <a:off x="7210316" y="2648648"/>
            <a:ext cx="918771" cy="918771"/>
          </a:xfrm>
          <a:prstGeom prst="rect">
            <a:avLst/>
          </a:prstGeom>
        </p:spPr>
      </p:pic>
      <p:grpSp>
        <p:nvGrpSpPr>
          <p:cNvPr id="76" name="Group 75">
            <a:extLst>
              <a:ext uri="{FF2B5EF4-FFF2-40B4-BE49-F238E27FC236}">
                <a16:creationId xmlns:a16="http://schemas.microsoft.com/office/drawing/2014/main" id="{53A53088-A5C3-6B55-3250-B47B9B78B959}"/>
              </a:ext>
            </a:extLst>
          </p:cNvPr>
          <p:cNvGrpSpPr/>
          <p:nvPr/>
        </p:nvGrpSpPr>
        <p:grpSpPr>
          <a:xfrm>
            <a:off x="540147" y="1610482"/>
            <a:ext cx="1149674" cy="1316602"/>
            <a:chOff x="2153504" y="3485926"/>
            <a:chExt cx="1149674" cy="1316602"/>
          </a:xfrm>
        </p:grpSpPr>
        <p:pic>
          <p:nvPicPr>
            <p:cNvPr id="77" name="Picture 76">
              <a:extLst>
                <a:ext uri="{FF2B5EF4-FFF2-40B4-BE49-F238E27FC236}">
                  <a16:creationId xmlns:a16="http://schemas.microsoft.com/office/drawing/2014/main" id="{A32888B4-7382-A40B-DEC8-D776F2C0DD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3754" y="3485926"/>
              <a:ext cx="920324" cy="920324"/>
            </a:xfrm>
            <a:prstGeom prst="rect">
              <a:avLst/>
            </a:prstGeom>
          </p:spPr>
        </p:pic>
        <p:sp>
          <p:nvSpPr>
            <p:cNvPr id="78" name="TextBox 77">
              <a:extLst>
                <a:ext uri="{FF2B5EF4-FFF2-40B4-BE49-F238E27FC236}">
                  <a16:creationId xmlns:a16="http://schemas.microsoft.com/office/drawing/2014/main" id="{EBDA03B2-DD34-8545-3B28-E3031F8E1C61}"/>
                </a:ext>
              </a:extLst>
            </p:cNvPr>
            <p:cNvSpPr txBox="1"/>
            <p:nvPr/>
          </p:nvSpPr>
          <p:spPr>
            <a:xfrm>
              <a:off x="2153504" y="4433196"/>
              <a:ext cx="1149674" cy="369332"/>
            </a:xfrm>
            <a:prstGeom prst="rect">
              <a:avLst/>
            </a:prstGeom>
            <a:noFill/>
          </p:spPr>
          <p:txBody>
            <a:bodyPr wrap="none" rtlCol="0">
              <a:spAutoFit/>
            </a:bodyPr>
            <a:lstStyle/>
            <a:p>
              <a:r>
                <a:rPr lang="en-US" dirty="0"/>
                <a:t> Text Files</a:t>
              </a:r>
            </a:p>
          </p:txBody>
        </p:sp>
      </p:grpSp>
      <p:sp>
        <p:nvSpPr>
          <p:cNvPr id="79" name="Oval 78">
            <a:extLst>
              <a:ext uri="{FF2B5EF4-FFF2-40B4-BE49-F238E27FC236}">
                <a16:creationId xmlns:a16="http://schemas.microsoft.com/office/drawing/2014/main" id="{F2981AA2-AF14-B822-3E6D-BB56B64FFA5E}"/>
              </a:ext>
            </a:extLst>
          </p:cNvPr>
          <p:cNvSpPr/>
          <p:nvPr/>
        </p:nvSpPr>
        <p:spPr>
          <a:xfrm>
            <a:off x="1052495" y="3035759"/>
            <a:ext cx="146033" cy="12795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78CCFA0-B837-3E92-F206-F1CE0A09952D}"/>
              </a:ext>
            </a:extLst>
          </p:cNvPr>
          <p:cNvSpPr/>
          <p:nvPr/>
        </p:nvSpPr>
        <p:spPr>
          <a:xfrm>
            <a:off x="1049618" y="3303179"/>
            <a:ext cx="146033" cy="12795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861418F-D584-8E3F-2C44-000421238842}"/>
              </a:ext>
            </a:extLst>
          </p:cNvPr>
          <p:cNvSpPr/>
          <p:nvPr/>
        </p:nvSpPr>
        <p:spPr>
          <a:xfrm>
            <a:off x="1046741" y="3587852"/>
            <a:ext cx="146033" cy="12795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8E9A9A1F-8F87-C6AC-0D1C-9B63625C66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31047">
            <a:off x="1817464" y="1883011"/>
            <a:ext cx="918771" cy="918771"/>
          </a:xfrm>
          <a:prstGeom prst="rect">
            <a:avLst/>
          </a:prstGeom>
        </p:spPr>
      </p:pic>
    </p:spTree>
    <p:extLst>
      <p:ext uri="{BB962C8B-B14F-4D97-AF65-F5344CB8AC3E}">
        <p14:creationId xmlns:p14="http://schemas.microsoft.com/office/powerpoint/2010/main" val="264451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9" grpId="0"/>
      <p:bldP spid="7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7BB4493-1629-4808-8839-826F92BA5FC9}"/>
              </a:ext>
            </a:extLst>
          </p:cNvPr>
          <p:cNvGrpSpPr/>
          <p:nvPr/>
        </p:nvGrpSpPr>
        <p:grpSpPr>
          <a:xfrm>
            <a:off x="288326" y="1"/>
            <a:ext cx="8892945" cy="1132114"/>
            <a:chOff x="288326" y="1"/>
            <a:chExt cx="8892945" cy="1132114"/>
          </a:xfrm>
        </p:grpSpPr>
        <p:sp>
          <p:nvSpPr>
            <p:cNvPr id="2" name="矩形 1">
              <a:extLst>
                <a:ext uri="{FF2B5EF4-FFF2-40B4-BE49-F238E27FC236}">
                  <a16:creationId xmlns:a16="http://schemas.microsoft.com/office/drawing/2014/main" id="{5CE9622F-BE17-41A2-9D75-D6EB5A87F4A7}"/>
                </a:ext>
              </a:extLst>
            </p:cNvPr>
            <p:cNvSpPr/>
            <p:nvPr/>
          </p:nvSpPr>
          <p:spPr>
            <a:xfrm>
              <a:off x="334963" y="1"/>
              <a:ext cx="742723" cy="1132114"/>
            </a:xfrm>
            <a:prstGeom prst="rect">
              <a:avLst/>
            </a:prstGeom>
            <a:solidFill>
              <a:srgbClr val="8C1515"/>
            </a:solidFill>
            <a:ln w="12700">
              <a:noFill/>
            </a:ln>
            <a:effectLst>
              <a:outerShdw>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None/>
                <a:defRPr/>
              </a:pPr>
              <a:endParaRPr kumimoji="0" lang="zh-CN" altLang="en-US" sz="1800" b="0" i="0" u="none" strike="noStrike" kern="1200" cap="none" spc="0" normalizeH="0" noProof="0">
                <a:ln>
                  <a:noFill/>
                </a:ln>
                <a:solidFill>
                  <a:srgbClr val="8C1515"/>
                </a:solidFill>
                <a:effectLst/>
                <a:uLnTx/>
                <a:uFillTx/>
                <a:cs typeface="+mn-cs"/>
              </a:endParaRPr>
            </a:p>
          </p:txBody>
        </p:sp>
        <p:sp>
          <p:nvSpPr>
            <p:cNvPr id="3" name="文本框 2">
              <a:extLst>
                <a:ext uri="{FF2B5EF4-FFF2-40B4-BE49-F238E27FC236}">
                  <a16:creationId xmlns:a16="http://schemas.microsoft.com/office/drawing/2014/main" id="{47168687-B9E7-4AE3-B2A4-EADE16C757DB}"/>
                </a:ext>
              </a:extLst>
            </p:cNvPr>
            <p:cNvSpPr/>
            <p:nvPr/>
          </p:nvSpPr>
          <p:spPr>
            <a:xfrm>
              <a:off x="288326" y="242892"/>
              <a:ext cx="8132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None/>
                <a:defRPr/>
              </a:pPr>
              <a:r>
                <a:rPr kumimoji="0" lang="en-US" altLang="zh-CN" sz="3600" b="1" i="0" u="none" strike="noStrike" kern="1200" cap="none" spc="0" normalizeH="0" noProof="0" dirty="0">
                  <a:ln>
                    <a:noFill/>
                  </a:ln>
                  <a:solidFill>
                    <a:prstClr val="white"/>
                  </a:solidFill>
                  <a:effectLst/>
                  <a:uLnTx/>
                  <a:uFillTx/>
                  <a:cs typeface="+mn-cs"/>
                </a:rPr>
                <a:t>01</a:t>
              </a:r>
              <a:endParaRPr kumimoji="0" lang="zh-CN" altLang="en-US" sz="3600" b="1" i="0" u="none" strike="noStrike" kern="1200" cap="none" spc="0" normalizeH="0" noProof="0" dirty="0">
                <a:ln>
                  <a:noFill/>
                </a:ln>
                <a:solidFill>
                  <a:prstClr val="white"/>
                </a:solidFill>
                <a:effectLst/>
                <a:uLnTx/>
                <a:uFillTx/>
                <a:cs typeface="+mn-cs"/>
              </a:endParaRPr>
            </a:p>
          </p:txBody>
        </p:sp>
        <p:sp>
          <p:nvSpPr>
            <p:cNvPr id="4" name="文本框 3">
              <a:extLst>
                <a:ext uri="{FF2B5EF4-FFF2-40B4-BE49-F238E27FC236}">
                  <a16:creationId xmlns:a16="http://schemas.microsoft.com/office/drawing/2014/main" id="{8F86A50F-624D-4A68-A74C-4E0E0540DBBC}"/>
                </a:ext>
              </a:extLst>
            </p:cNvPr>
            <p:cNvSpPr/>
            <p:nvPr/>
          </p:nvSpPr>
          <p:spPr>
            <a:xfrm>
              <a:off x="1125512" y="203854"/>
              <a:ext cx="805575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None/>
                <a:defRPr/>
              </a:pPr>
              <a:r>
                <a:rPr lang="en-US" altLang="zh-CN" sz="4400" b="1" dirty="0">
                  <a:solidFill>
                    <a:srgbClr val="8C1515"/>
                  </a:solidFill>
                  <a:cs typeface="阿里巴巴普惠体" panose="00020600040101010101" pitchFamily="18" charset="-122"/>
                </a:rPr>
                <a:t>F</a:t>
              </a:r>
              <a:r>
                <a:rPr kumimoji="0" lang="en-US" altLang="zh-CN" sz="4400" b="1" i="0" u="none" strike="noStrike" kern="1200" cap="none" spc="0" normalizeH="0" noProof="0" dirty="0">
                  <a:ln>
                    <a:noFill/>
                  </a:ln>
                  <a:solidFill>
                    <a:srgbClr val="8C1515"/>
                  </a:solidFill>
                  <a:effectLst/>
                  <a:uLnTx/>
                  <a:uFillTx/>
                  <a:cs typeface="阿里巴巴普惠体" panose="00020600040101010101" pitchFamily="18" charset="-122"/>
                </a:rPr>
                <a:t>low Chart: Querying</a:t>
              </a:r>
              <a:endParaRPr kumimoji="0" lang="zh-CN" altLang="en-US" sz="4400" b="1" i="0" u="none" strike="noStrike" kern="1200" cap="none" spc="0" normalizeH="0" noProof="0" dirty="0">
                <a:ln>
                  <a:noFill/>
                </a:ln>
                <a:solidFill>
                  <a:srgbClr val="8C1515"/>
                </a:solidFill>
                <a:effectLst/>
                <a:uLnTx/>
                <a:uFillTx/>
                <a:cs typeface="阿里巴巴普惠体" panose="00020600040101010101" pitchFamily="18" charset="-122"/>
              </a:endParaRPr>
            </a:p>
          </p:txBody>
        </p:sp>
      </p:grpSp>
      <p:pic>
        <p:nvPicPr>
          <p:cNvPr id="16" name="图片 15">
            <a:extLst>
              <a:ext uri="{FF2B5EF4-FFF2-40B4-BE49-F238E27FC236}">
                <a16:creationId xmlns:a16="http://schemas.microsoft.com/office/drawing/2014/main" id="{2B227495-8E34-421D-B8E5-07ECC7728445}"/>
              </a:ext>
            </a:extLst>
          </p:cNvPr>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269443" y="6457558"/>
            <a:ext cx="1853836" cy="315100"/>
          </a:xfrm>
          <a:prstGeom prst="rect">
            <a:avLst/>
          </a:prstGeom>
        </p:spPr>
      </p:pic>
      <p:pic>
        <p:nvPicPr>
          <p:cNvPr id="25" name="图片 24">
            <a:extLst>
              <a:ext uri="{FF2B5EF4-FFF2-40B4-BE49-F238E27FC236}">
                <a16:creationId xmlns:a16="http://schemas.microsoft.com/office/drawing/2014/main" id="{E5AA438C-5700-49B1-91F3-836A38DBC5F2}"/>
              </a:ext>
            </a:extLst>
          </p:cNvPr>
          <p:cNvPicPr/>
          <p:nvPr/>
        </p:nvPicPr>
        <p:blipFill>
          <a:blip r:embed="rId3">
            <a:extLst>
              <a:ext uri="{28A0092B-C50C-407E-A947-70E740481C1C}">
                <a14:useLocalDpi xmlns:a14="http://schemas.microsoft.com/office/drawing/2010/main" val="0"/>
              </a:ext>
            </a:extLst>
          </a:blip>
          <a:srcRect/>
          <a:stretch/>
        </p:blipFill>
        <p:spPr>
          <a:xfrm>
            <a:off x="5650998" y="551076"/>
            <a:ext cx="5694749" cy="5694749"/>
          </a:xfrm>
          <a:prstGeom prst="rect">
            <a:avLst/>
          </a:prstGeom>
        </p:spPr>
      </p:pic>
      <p:grpSp>
        <p:nvGrpSpPr>
          <p:cNvPr id="45" name="Group 44">
            <a:extLst>
              <a:ext uri="{FF2B5EF4-FFF2-40B4-BE49-F238E27FC236}">
                <a16:creationId xmlns:a16="http://schemas.microsoft.com/office/drawing/2014/main" id="{D2F4F8EB-7923-170D-21A7-D4B72F9836D0}"/>
              </a:ext>
            </a:extLst>
          </p:cNvPr>
          <p:cNvGrpSpPr/>
          <p:nvPr/>
        </p:nvGrpSpPr>
        <p:grpSpPr>
          <a:xfrm>
            <a:off x="4471260" y="2157596"/>
            <a:ext cx="1288748" cy="1575643"/>
            <a:chOff x="2232079" y="3304785"/>
            <a:chExt cx="1288748" cy="1575643"/>
          </a:xfrm>
        </p:grpSpPr>
        <p:pic>
          <p:nvPicPr>
            <p:cNvPr id="43" name="Picture 42">
              <a:extLst>
                <a:ext uri="{FF2B5EF4-FFF2-40B4-BE49-F238E27FC236}">
                  <a16:creationId xmlns:a16="http://schemas.microsoft.com/office/drawing/2014/main" id="{ADD300AF-3C9E-4FFA-0765-B03D4D672D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2079" y="3304785"/>
              <a:ext cx="1288748" cy="1288748"/>
            </a:xfrm>
            <a:prstGeom prst="rect">
              <a:avLst/>
            </a:prstGeom>
          </p:spPr>
        </p:pic>
        <p:sp>
          <p:nvSpPr>
            <p:cNvPr id="44" name="TextBox 43">
              <a:extLst>
                <a:ext uri="{FF2B5EF4-FFF2-40B4-BE49-F238E27FC236}">
                  <a16:creationId xmlns:a16="http://schemas.microsoft.com/office/drawing/2014/main" id="{A0F70461-843A-7C8B-8FAB-E251D92025AC}"/>
                </a:ext>
              </a:extLst>
            </p:cNvPr>
            <p:cNvSpPr txBox="1"/>
            <p:nvPr/>
          </p:nvSpPr>
          <p:spPr>
            <a:xfrm>
              <a:off x="2576531" y="4511096"/>
              <a:ext cx="599844" cy="369332"/>
            </a:xfrm>
            <a:prstGeom prst="rect">
              <a:avLst/>
            </a:prstGeom>
            <a:noFill/>
          </p:spPr>
          <p:txBody>
            <a:bodyPr wrap="none" rtlCol="0">
              <a:spAutoFit/>
            </a:bodyPr>
            <a:lstStyle/>
            <a:p>
              <a:r>
                <a:rPr lang="en-US" dirty="0"/>
                <a:t>LLM</a:t>
              </a:r>
            </a:p>
          </p:txBody>
        </p:sp>
      </p:grpSp>
      <p:grpSp>
        <p:nvGrpSpPr>
          <p:cNvPr id="59" name="Group 58">
            <a:extLst>
              <a:ext uri="{FF2B5EF4-FFF2-40B4-BE49-F238E27FC236}">
                <a16:creationId xmlns:a16="http://schemas.microsoft.com/office/drawing/2014/main" id="{7A03D9C6-F16B-8528-3E85-8F3AC8048A13}"/>
              </a:ext>
            </a:extLst>
          </p:cNvPr>
          <p:cNvGrpSpPr/>
          <p:nvPr/>
        </p:nvGrpSpPr>
        <p:grpSpPr>
          <a:xfrm>
            <a:off x="2097563" y="1272266"/>
            <a:ext cx="885429" cy="1211126"/>
            <a:chOff x="1455743" y="4936007"/>
            <a:chExt cx="885429" cy="1211126"/>
          </a:xfrm>
        </p:grpSpPr>
        <p:pic>
          <p:nvPicPr>
            <p:cNvPr id="57" name="Picture 56">
              <a:extLst>
                <a:ext uri="{FF2B5EF4-FFF2-40B4-BE49-F238E27FC236}">
                  <a16:creationId xmlns:a16="http://schemas.microsoft.com/office/drawing/2014/main" id="{22AD7E29-F36F-C367-C9EA-737F165028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5743" y="4936007"/>
              <a:ext cx="885429" cy="885429"/>
            </a:xfrm>
            <a:prstGeom prst="rect">
              <a:avLst/>
            </a:prstGeom>
          </p:spPr>
        </p:pic>
        <p:sp>
          <p:nvSpPr>
            <p:cNvPr id="58" name="TextBox 57">
              <a:extLst>
                <a:ext uri="{FF2B5EF4-FFF2-40B4-BE49-F238E27FC236}">
                  <a16:creationId xmlns:a16="http://schemas.microsoft.com/office/drawing/2014/main" id="{136990E5-3517-0A41-33DC-9FFE83F4C1DE}"/>
                </a:ext>
              </a:extLst>
            </p:cNvPr>
            <p:cNvSpPr txBox="1"/>
            <p:nvPr/>
          </p:nvSpPr>
          <p:spPr>
            <a:xfrm>
              <a:off x="1607736" y="5777801"/>
              <a:ext cx="630301" cy="369332"/>
            </a:xfrm>
            <a:prstGeom prst="rect">
              <a:avLst/>
            </a:prstGeom>
            <a:noFill/>
          </p:spPr>
          <p:txBody>
            <a:bodyPr wrap="none" rtlCol="0">
              <a:spAutoFit/>
            </a:bodyPr>
            <a:lstStyle/>
            <a:p>
              <a:r>
                <a:rPr lang="en-US" dirty="0"/>
                <a:t>User</a:t>
              </a:r>
            </a:p>
          </p:txBody>
        </p:sp>
      </p:grpSp>
      <p:grpSp>
        <p:nvGrpSpPr>
          <p:cNvPr id="29" name="Group 28">
            <a:extLst>
              <a:ext uri="{FF2B5EF4-FFF2-40B4-BE49-F238E27FC236}">
                <a16:creationId xmlns:a16="http://schemas.microsoft.com/office/drawing/2014/main" id="{F6D23F76-028F-91A2-4FB7-971E8B136B07}"/>
              </a:ext>
            </a:extLst>
          </p:cNvPr>
          <p:cNvGrpSpPr/>
          <p:nvPr/>
        </p:nvGrpSpPr>
        <p:grpSpPr>
          <a:xfrm rot="1399301">
            <a:off x="3122242" y="1707854"/>
            <a:ext cx="953239" cy="988021"/>
            <a:chOff x="1730515" y="2367130"/>
            <a:chExt cx="953239" cy="988021"/>
          </a:xfrm>
        </p:grpSpPr>
        <p:pic>
          <p:nvPicPr>
            <p:cNvPr id="6" name="Picture 5">
              <a:extLst>
                <a:ext uri="{FF2B5EF4-FFF2-40B4-BE49-F238E27FC236}">
                  <a16:creationId xmlns:a16="http://schemas.microsoft.com/office/drawing/2014/main" id="{D172BB9F-F1D1-038E-F6AA-02642F3464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4983" y="2436380"/>
              <a:ext cx="918771" cy="918771"/>
            </a:xfrm>
            <a:prstGeom prst="rect">
              <a:avLst/>
            </a:prstGeom>
          </p:spPr>
        </p:pic>
        <p:sp>
          <p:nvSpPr>
            <p:cNvPr id="12" name="TextBox 11">
              <a:extLst>
                <a:ext uri="{FF2B5EF4-FFF2-40B4-BE49-F238E27FC236}">
                  <a16:creationId xmlns:a16="http://schemas.microsoft.com/office/drawing/2014/main" id="{579BFC87-7218-24E2-EB14-26F7EF571EF4}"/>
                </a:ext>
              </a:extLst>
            </p:cNvPr>
            <p:cNvSpPr txBox="1"/>
            <p:nvPr/>
          </p:nvSpPr>
          <p:spPr>
            <a:xfrm>
              <a:off x="1730515" y="2367130"/>
              <a:ext cx="923651" cy="369332"/>
            </a:xfrm>
            <a:prstGeom prst="rect">
              <a:avLst/>
            </a:prstGeom>
            <a:noFill/>
          </p:spPr>
          <p:txBody>
            <a:bodyPr wrap="none" rtlCol="0">
              <a:spAutoFit/>
            </a:bodyPr>
            <a:lstStyle/>
            <a:p>
              <a:r>
                <a:rPr lang="en-US" dirty="0"/>
                <a:t>Prompt</a:t>
              </a:r>
            </a:p>
          </p:txBody>
        </p:sp>
      </p:grpSp>
    </p:spTree>
    <p:extLst>
      <p:ext uri="{BB962C8B-B14F-4D97-AF65-F5344CB8AC3E}">
        <p14:creationId xmlns:p14="http://schemas.microsoft.com/office/powerpoint/2010/main" val="3155278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7BB4493-1629-4808-8839-826F92BA5FC9}"/>
              </a:ext>
            </a:extLst>
          </p:cNvPr>
          <p:cNvGrpSpPr/>
          <p:nvPr/>
        </p:nvGrpSpPr>
        <p:grpSpPr>
          <a:xfrm>
            <a:off x="288326" y="1"/>
            <a:ext cx="8892945" cy="1132114"/>
            <a:chOff x="288326" y="1"/>
            <a:chExt cx="8892945" cy="1132114"/>
          </a:xfrm>
        </p:grpSpPr>
        <p:sp>
          <p:nvSpPr>
            <p:cNvPr id="2" name="矩形 1">
              <a:extLst>
                <a:ext uri="{FF2B5EF4-FFF2-40B4-BE49-F238E27FC236}">
                  <a16:creationId xmlns:a16="http://schemas.microsoft.com/office/drawing/2014/main" id="{5CE9622F-BE17-41A2-9D75-D6EB5A87F4A7}"/>
                </a:ext>
              </a:extLst>
            </p:cNvPr>
            <p:cNvSpPr/>
            <p:nvPr/>
          </p:nvSpPr>
          <p:spPr>
            <a:xfrm>
              <a:off x="334963" y="1"/>
              <a:ext cx="742723" cy="1132114"/>
            </a:xfrm>
            <a:prstGeom prst="rect">
              <a:avLst/>
            </a:prstGeom>
            <a:solidFill>
              <a:srgbClr val="8C1515"/>
            </a:solidFill>
            <a:ln w="12700">
              <a:noFill/>
            </a:ln>
            <a:effectLst>
              <a:outerShdw>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None/>
                <a:defRPr/>
              </a:pPr>
              <a:endParaRPr kumimoji="0" lang="zh-CN" altLang="en-US" sz="1800" b="0" i="0" u="none" strike="noStrike" kern="1200" cap="none" spc="0" normalizeH="0" noProof="0">
                <a:ln>
                  <a:noFill/>
                </a:ln>
                <a:solidFill>
                  <a:srgbClr val="8C1515"/>
                </a:solidFill>
                <a:effectLst/>
                <a:uLnTx/>
                <a:uFillTx/>
                <a:cs typeface="+mn-cs"/>
              </a:endParaRPr>
            </a:p>
          </p:txBody>
        </p:sp>
        <p:sp>
          <p:nvSpPr>
            <p:cNvPr id="3" name="文本框 2">
              <a:extLst>
                <a:ext uri="{FF2B5EF4-FFF2-40B4-BE49-F238E27FC236}">
                  <a16:creationId xmlns:a16="http://schemas.microsoft.com/office/drawing/2014/main" id="{47168687-B9E7-4AE3-B2A4-EADE16C757DB}"/>
                </a:ext>
              </a:extLst>
            </p:cNvPr>
            <p:cNvSpPr/>
            <p:nvPr/>
          </p:nvSpPr>
          <p:spPr>
            <a:xfrm>
              <a:off x="288326" y="242892"/>
              <a:ext cx="8132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None/>
                <a:defRPr/>
              </a:pPr>
              <a:r>
                <a:rPr kumimoji="0" lang="en-US" altLang="zh-CN" sz="3600" b="1" i="0" u="none" strike="noStrike" kern="1200" cap="none" spc="0" normalizeH="0" noProof="0" dirty="0">
                  <a:ln>
                    <a:noFill/>
                  </a:ln>
                  <a:solidFill>
                    <a:prstClr val="white"/>
                  </a:solidFill>
                  <a:effectLst/>
                  <a:uLnTx/>
                  <a:uFillTx/>
                  <a:cs typeface="+mn-cs"/>
                </a:rPr>
                <a:t>01</a:t>
              </a:r>
              <a:endParaRPr kumimoji="0" lang="zh-CN" altLang="en-US" sz="3600" b="1" i="0" u="none" strike="noStrike" kern="1200" cap="none" spc="0" normalizeH="0" noProof="0" dirty="0">
                <a:ln>
                  <a:noFill/>
                </a:ln>
                <a:solidFill>
                  <a:prstClr val="white"/>
                </a:solidFill>
                <a:effectLst/>
                <a:uLnTx/>
                <a:uFillTx/>
                <a:cs typeface="+mn-cs"/>
              </a:endParaRPr>
            </a:p>
          </p:txBody>
        </p:sp>
        <p:sp>
          <p:nvSpPr>
            <p:cNvPr id="4" name="文本框 3">
              <a:extLst>
                <a:ext uri="{FF2B5EF4-FFF2-40B4-BE49-F238E27FC236}">
                  <a16:creationId xmlns:a16="http://schemas.microsoft.com/office/drawing/2014/main" id="{8F86A50F-624D-4A68-A74C-4E0E0540DBBC}"/>
                </a:ext>
              </a:extLst>
            </p:cNvPr>
            <p:cNvSpPr/>
            <p:nvPr/>
          </p:nvSpPr>
          <p:spPr>
            <a:xfrm>
              <a:off x="1125512" y="203854"/>
              <a:ext cx="805575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None/>
                <a:defRPr/>
              </a:pPr>
              <a:r>
                <a:rPr lang="en-US" altLang="zh-CN" sz="4400" b="1" dirty="0">
                  <a:solidFill>
                    <a:srgbClr val="8C1515"/>
                  </a:solidFill>
                  <a:cs typeface="阿里巴巴普惠体" panose="00020600040101010101" pitchFamily="18" charset="-122"/>
                </a:rPr>
                <a:t>F</a:t>
              </a:r>
              <a:r>
                <a:rPr kumimoji="0" lang="en-US" altLang="zh-CN" sz="4400" b="1" i="0" u="none" strike="noStrike" kern="1200" cap="none" spc="0" normalizeH="0" noProof="0" dirty="0">
                  <a:ln>
                    <a:noFill/>
                  </a:ln>
                  <a:solidFill>
                    <a:srgbClr val="8C1515"/>
                  </a:solidFill>
                  <a:effectLst/>
                  <a:uLnTx/>
                  <a:uFillTx/>
                  <a:cs typeface="阿里巴巴普惠体" panose="00020600040101010101" pitchFamily="18" charset="-122"/>
                </a:rPr>
                <a:t>low Chart: Querying</a:t>
              </a:r>
              <a:endParaRPr kumimoji="0" lang="zh-CN" altLang="en-US" sz="4400" b="1" i="0" u="none" strike="noStrike" kern="1200" cap="none" spc="0" normalizeH="0" noProof="0" dirty="0">
                <a:ln>
                  <a:noFill/>
                </a:ln>
                <a:solidFill>
                  <a:srgbClr val="8C1515"/>
                </a:solidFill>
                <a:effectLst/>
                <a:uLnTx/>
                <a:uFillTx/>
                <a:cs typeface="阿里巴巴普惠体" panose="00020600040101010101" pitchFamily="18" charset="-122"/>
              </a:endParaRPr>
            </a:p>
          </p:txBody>
        </p:sp>
      </p:grpSp>
      <p:pic>
        <p:nvPicPr>
          <p:cNvPr id="16" name="图片 15">
            <a:extLst>
              <a:ext uri="{FF2B5EF4-FFF2-40B4-BE49-F238E27FC236}">
                <a16:creationId xmlns:a16="http://schemas.microsoft.com/office/drawing/2014/main" id="{2B227495-8E34-421D-B8E5-07ECC7728445}"/>
              </a:ext>
            </a:extLst>
          </p:cNvPr>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269443" y="6457558"/>
            <a:ext cx="1853836" cy="315100"/>
          </a:xfrm>
          <a:prstGeom prst="rect">
            <a:avLst/>
          </a:prstGeom>
        </p:spPr>
      </p:pic>
      <p:pic>
        <p:nvPicPr>
          <p:cNvPr id="25" name="图片 24">
            <a:extLst>
              <a:ext uri="{FF2B5EF4-FFF2-40B4-BE49-F238E27FC236}">
                <a16:creationId xmlns:a16="http://schemas.microsoft.com/office/drawing/2014/main" id="{E5AA438C-5700-49B1-91F3-836A38DBC5F2}"/>
              </a:ext>
            </a:extLst>
          </p:cNvPr>
          <p:cNvPicPr/>
          <p:nvPr/>
        </p:nvPicPr>
        <p:blipFill>
          <a:blip r:embed="rId3">
            <a:extLst>
              <a:ext uri="{28A0092B-C50C-407E-A947-70E740481C1C}">
                <a14:useLocalDpi xmlns:a14="http://schemas.microsoft.com/office/drawing/2010/main" val="0"/>
              </a:ext>
            </a:extLst>
          </a:blip>
          <a:srcRect/>
          <a:stretch/>
        </p:blipFill>
        <p:spPr>
          <a:xfrm>
            <a:off x="5650998" y="551076"/>
            <a:ext cx="5694749" cy="5694749"/>
          </a:xfrm>
          <a:prstGeom prst="rect">
            <a:avLst/>
          </a:prstGeom>
        </p:spPr>
      </p:pic>
      <p:grpSp>
        <p:nvGrpSpPr>
          <p:cNvPr id="45" name="Group 44">
            <a:extLst>
              <a:ext uri="{FF2B5EF4-FFF2-40B4-BE49-F238E27FC236}">
                <a16:creationId xmlns:a16="http://schemas.microsoft.com/office/drawing/2014/main" id="{D2F4F8EB-7923-170D-21A7-D4B72F9836D0}"/>
              </a:ext>
            </a:extLst>
          </p:cNvPr>
          <p:cNvGrpSpPr/>
          <p:nvPr/>
        </p:nvGrpSpPr>
        <p:grpSpPr>
          <a:xfrm>
            <a:off x="4471260" y="2157596"/>
            <a:ext cx="1288748" cy="1575643"/>
            <a:chOff x="2232079" y="3304785"/>
            <a:chExt cx="1288748" cy="1575643"/>
          </a:xfrm>
        </p:grpSpPr>
        <p:pic>
          <p:nvPicPr>
            <p:cNvPr id="43" name="Picture 42">
              <a:extLst>
                <a:ext uri="{FF2B5EF4-FFF2-40B4-BE49-F238E27FC236}">
                  <a16:creationId xmlns:a16="http://schemas.microsoft.com/office/drawing/2014/main" id="{ADD300AF-3C9E-4FFA-0765-B03D4D672D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2079" y="3304785"/>
              <a:ext cx="1288748" cy="1288748"/>
            </a:xfrm>
            <a:prstGeom prst="rect">
              <a:avLst/>
            </a:prstGeom>
          </p:spPr>
        </p:pic>
        <p:sp>
          <p:nvSpPr>
            <p:cNvPr id="44" name="TextBox 43">
              <a:extLst>
                <a:ext uri="{FF2B5EF4-FFF2-40B4-BE49-F238E27FC236}">
                  <a16:creationId xmlns:a16="http://schemas.microsoft.com/office/drawing/2014/main" id="{A0F70461-843A-7C8B-8FAB-E251D92025AC}"/>
                </a:ext>
              </a:extLst>
            </p:cNvPr>
            <p:cNvSpPr txBox="1"/>
            <p:nvPr/>
          </p:nvSpPr>
          <p:spPr>
            <a:xfrm>
              <a:off x="2576531" y="4511096"/>
              <a:ext cx="599844" cy="369332"/>
            </a:xfrm>
            <a:prstGeom prst="rect">
              <a:avLst/>
            </a:prstGeom>
            <a:noFill/>
          </p:spPr>
          <p:txBody>
            <a:bodyPr wrap="none" rtlCol="0">
              <a:spAutoFit/>
            </a:bodyPr>
            <a:lstStyle/>
            <a:p>
              <a:r>
                <a:rPr lang="en-US" dirty="0"/>
                <a:t>LLM</a:t>
              </a:r>
            </a:p>
          </p:txBody>
        </p:sp>
      </p:grpSp>
      <p:grpSp>
        <p:nvGrpSpPr>
          <p:cNvPr id="49" name="Group 48">
            <a:extLst>
              <a:ext uri="{FF2B5EF4-FFF2-40B4-BE49-F238E27FC236}">
                <a16:creationId xmlns:a16="http://schemas.microsoft.com/office/drawing/2014/main" id="{050A5419-6919-F87E-4B17-817A753D4FD1}"/>
              </a:ext>
            </a:extLst>
          </p:cNvPr>
          <p:cNvGrpSpPr/>
          <p:nvPr/>
        </p:nvGrpSpPr>
        <p:grpSpPr>
          <a:xfrm>
            <a:off x="7146557" y="3876570"/>
            <a:ext cx="756533" cy="1092895"/>
            <a:chOff x="788619" y="3447178"/>
            <a:chExt cx="997820" cy="1441460"/>
          </a:xfrm>
        </p:grpSpPr>
        <p:pic>
          <p:nvPicPr>
            <p:cNvPr id="47" name="Picture 46">
              <a:extLst>
                <a:ext uri="{FF2B5EF4-FFF2-40B4-BE49-F238E27FC236}">
                  <a16:creationId xmlns:a16="http://schemas.microsoft.com/office/drawing/2014/main" id="{261DD0F3-E968-80C7-17DA-FC3F12BB80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619" y="3447178"/>
              <a:ext cx="997820" cy="997820"/>
            </a:xfrm>
            <a:prstGeom prst="rect">
              <a:avLst/>
            </a:prstGeom>
          </p:spPr>
        </p:pic>
        <p:sp>
          <p:nvSpPr>
            <p:cNvPr id="48" name="TextBox 47">
              <a:extLst>
                <a:ext uri="{FF2B5EF4-FFF2-40B4-BE49-F238E27FC236}">
                  <a16:creationId xmlns:a16="http://schemas.microsoft.com/office/drawing/2014/main" id="{A9A61D4E-F515-7014-E82A-02FDEFC5D89C}"/>
                </a:ext>
              </a:extLst>
            </p:cNvPr>
            <p:cNvSpPr txBox="1"/>
            <p:nvPr/>
          </p:nvSpPr>
          <p:spPr>
            <a:xfrm>
              <a:off x="919996" y="4401512"/>
              <a:ext cx="854585" cy="487126"/>
            </a:xfrm>
            <a:prstGeom prst="rect">
              <a:avLst/>
            </a:prstGeom>
            <a:noFill/>
          </p:spPr>
          <p:txBody>
            <a:bodyPr wrap="none" rtlCol="0">
              <a:spAutoFit/>
            </a:bodyPr>
            <a:lstStyle/>
            <a:p>
              <a:r>
                <a:rPr lang="en-US" dirty="0"/>
                <a:t>Tags</a:t>
              </a:r>
            </a:p>
          </p:txBody>
        </p:sp>
      </p:grpSp>
      <p:grpSp>
        <p:nvGrpSpPr>
          <p:cNvPr id="59" name="Group 58">
            <a:extLst>
              <a:ext uri="{FF2B5EF4-FFF2-40B4-BE49-F238E27FC236}">
                <a16:creationId xmlns:a16="http://schemas.microsoft.com/office/drawing/2014/main" id="{7A03D9C6-F16B-8528-3E85-8F3AC8048A13}"/>
              </a:ext>
            </a:extLst>
          </p:cNvPr>
          <p:cNvGrpSpPr/>
          <p:nvPr/>
        </p:nvGrpSpPr>
        <p:grpSpPr>
          <a:xfrm>
            <a:off x="2097563" y="1272266"/>
            <a:ext cx="885429" cy="1211126"/>
            <a:chOff x="1455743" y="4936007"/>
            <a:chExt cx="885429" cy="1211126"/>
          </a:xfrm>
        </p:grpSpPr>
        <p:pic>
          <p:nvPicPr>
            <p:cNvPr id="57" name="Picture 56">
              <a:extLst>
                <a:ext uri="{FF2B5EF4-FFF2-40B4-BE49-F238E27FC236}">
                  <a16:creationId xmlns:a16="http://schemas.microsoft.com/office/drawing/2014/main" id="{22AD7E29-F36F-C367-C9EA-737F165028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5743" y="4936007"/>
              <a:ext cx="885429" cy="885429"/>
            </a:xfrm>
            <a:prstGeom prst="rect">
              <a:avLst/>
            </a:prstGeom>
          </p:spPr>
        </p:pic>
        <p:sp>
          <p:nvSpPr>
            <p:cNvPr id="58" name="TextBox 57">
              <a:extLst>
                <a:ext uri="{FF2B5EF4-FFF2-40B4-BE49-F238E27FC236}">
                  <a16:creationId xmlns:a16="http://schemas.microsoft.com/office/drawing/2014/main" id="{136990E5-3517-0A41-33DC-9FFE83F4C1DE}"/>
                </a:ext>
              </a:extLst>
            </p:cNvPr>
            <p:cNvSpPr txBox="1"/>
            <p:nvPr/>
          </p:nvSpPr>
          <p:spPr>
            <a:xfrm>
              <a:off x="1607736" y="5777801"/>
              <a:ext cx="630301" cy="369332"/>
            </a:xfrm>
            <a:prstGeom prst="rect">
              <a:avLst/>
            </a:prstGeom>
            <a:noFill/>
          </p:spPr>
          <p:txBody>
            <a:bodyPr wrap="none" rtlCol="0">
              <a:spAutoFit/>
            </a:bodyPr>
            <a:lstStyle/>
            <a:p>
              <a:r>
                <a:rPr lang="en-US" dirty="0"/>
                <a:t>User</a:t>
              </a:r>
            </a:p>
          </p:txBody>
        </p:sp>
      </p:grpSp>
      <p:grpSp>
        <p:nvGrpSpPr>
          <p:cNvPr id="29" name="Group 28">
            <a:extLst>
              <a:ext uri="{FF2B5EF4-FFF2-40B4-BE49-F238E27FC236}">
                <a16:creationId xmlns:a16="http://schemas.microsoft.com/office/drawing/2014/main" id="{F6D23F76-028F-91A2-4FB7-971E8B136B07}"/>
              </a:ext>
            </a:extLst>
          </p:cNvPr>
          <p:cNvGrpSpPr/>
          <p:nvPr/>
        </p:nvGrpSpPr>
        <p:grpSpPr>
          <a:xfrm rot="1399301">
            <a:off x="3122242" y="1707854"/>
            <a:ext cx="953239" cy="988021"/>
            <a:chOff x="1730515" y="2367130"/>
            <a:chExt cx="953239" cy="988021"/>
          </a:xfrm>
        </p:grpSpPr>
        <p:pic>
          <p:nvPicPr>
            <p:cNvPr id="6" name="Picture 5">
              <a:extLst>
                <a:ext uri="{FF2B5EF4-FFF2-40B4-BE49-F238E27FC236}">
                  <a16:creationId xmlns:a16="http://schemas.microsoft.com/office/drawing/2014/main" id="{D172BB9F-F1D1-038E-F6AA-02642F3464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4983" y="2436380"/>
              <a:ext cx="918771" cy="918771"/>
            </a:xfrm>
            <a:prstGeom prst="rect">
              <a:avLst/>
            </a:prstGeom>
          </p:spPr>
        </p:pic>
        <p:sp>
          <p:nvSpPr>
            <p:cNvPr id="12" name="TextBox 11">
              <a:extLst>
                <a:ext uri="{FF2B5EF4-FFF2-40B4-BE49-F238E27FC236}">
                  <a16:creationId xmlns:a16="http://schemas.microsoft.com/office/drawing/2014/main" id="{579BFC87-7218-24E2-EB14-26F7EF571EF4}"/>
                </a:ext>
              </a:extLst>
            </p:cNvPr>
            <p:cNvSpPr txBox="1"/>
            <p:nvPr/>
          </p:nvSpPr>
          <p:spPr>
            <a:xfrm>
              <a:off x="1730515" y="2367130"/>
              <a:ext cx="923651" cy="369332"/>
            </a:xfrm>
            <a:prstGeom prst="rect">
              <a:avLst/>
            </a:prstGeom>
            <a:noFill/>
          </p:spPr>
          <p:txBody>
            <a:bodyPr wrap="none" rtlCol="0">
              <a:spAutoFit/>
            </a:bodyPr>
            <a:lstStyle/>
            <a:p>
              <a:r>
                <a:rPr lang="en-US" dirty="0"/>
                <a:t>Prompt</a:t>
              </a:r>
            </a:p>
          </p:txBody>
        </p:sp>
      </p:grpSp>
      <p:pic>
        <p:nvPicPr>
          <p:cNvPr id="13" name="Picture 12">
            <a:extLst>
              <a:ext uri="{FF2B5EF4-FFF2-40B4-BE49-F238E27FC236}">
                <a16:creationId xmlns:a16="http://schemas.microsoft.com/office/drawing/2014/main" id="{F33FC898-ECDD-F887-4AB9-30DC7653E7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750252">
            <a:off x="6150262" y="3009852"/>
            <a:ext cx="918771" cy="918771"/>
          </a:xfrm>
          <a:prstGeom prst="rect">
            <a:avLst/>
          </a:prstGeom>
        </p:spPr>
      </p:pic>
    </p:spTree>
    <p:extLst>
      <p:ext uri="{BB962C8B-B14F-4D97-AF65-F5344CB8AC3E}">
        <p14:creationId xmlns:p14="http://schemas.microsoft.com/office/powerpoint/2010/main" val="220648054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模板作业">
      <a:dk1>
        <a:sysClr val="windowText" lastClr="000000"/>
      </a:dk1>
      <a:lt1>
        <a:sysClr val="window" lastClr="FFFFFF"/>
      </a:lt1>
      <a:dk2>
        <a:srgbClr val="44546A"/>
      </a:dk2>
      <a:lt2>
        <a:srgbClr val="E7E6E6"/>
      </a:lt2>
      <a:accent1>
        <a:srgbClr val="8C1515"/>
      </a:accent1>
      <a:accent2>
        <a:srgbClr val="FF8572"/>
      </a:accent2>
      <a:accent3>
        <a:srgbClr val="00ADAC"/>
      </a:accent3>
      <a:accent4>
        <a:srgbClr val="005B5F"/>
      </a:accent4>
      <a:accent5>
        <a:srgbClr val="7F7F7F"/>
      </a:accent5>
      <a:accent6>
        <a:srgbClr val="D0CECE"/>
      </a:accent6>
      <a:hlink>
        <a:srgbClr val="0563C1"/>
      </a:hlink>
      <a:folHlink>
        <a:srgbClr val="954F72"/>
      </a:folHlink>
    </a:clrScheme>
    <a:fontScheme name="自定义 2">
      <a:majorFont>
        <a:latin typeface="Arial Black"/>
        <a:ea typeface="思源宋体 CN Heavy"/>
        <a:cs typeface=""/>
      </a:majorFont>
      <a:minorFont>
        <a:latin typeface="Ari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939</TotalTime>
  <Words>1312</Words>
  <Application>Microsoft Office PowerPoint</Application>
  <PresentationFormat>Widescreen</PresentationFormat>
  <Paragraphs>154</Paragraphs>
  <Slides>15</Slides>
  <Notes>8</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15</vt:i4>
      </vt:variant>
    </vt:vector>
  </HeadingPairs>
  <TitlesOfParts>
    <vt:vector size="33" baseType="lpstr">
      <vt:lpstr>-apple-system</vt:lpstr>
      <vt:lpstr>宋体</vt:lpstr>
      <vt:lpstr>微软雅黑</vt:lpstr>
      <vt:lpstr>微软雅黑 Light</vt:lpstr>
      <vt:lpstr>思源黑体 CN Heavy</vt:lpstr>
      <vt:lpstr>思源黑体 CN Light</vt:lpstr>
      <vt:lpstr>等线</vt:lpstr>
      <vt:lpstr>等线 Light</vt:lpstr>
      <vt:lpstr>阿里巴巴普惠体</vt:lpstr>
      <vt:lpstr>Arial</vt:lpstr>
      <vt:lpstr>Arial Black</vt:lpstr>
      <vt:lpstr>Calibri Light</vt:lpstr>
      <vt:lpstr>Cambria Math</vt:lpstr>
      <vt:lpstr>Segoe UI</vt:lpstr>
      <vt:lpstr>Segoe UI Light</vt:lpstr>
      <vt:lpstr>Wingdings</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HH Z</cp:lastModifiedBy>
  <cp:revision>250</cp:revision>
  <dcterms:created xsi:type="dcterms:W3CDTF">2020-11-29T13:52:42Z</dcterms:created>
  <dcterms:modified xsi:type="dcterms:W3CDTF">2024-04-16T04:55:54Z</dcterms:modified>
</cp:coreProperties>
</file>